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2" r:id="rId3"/>
    <p:sldId id="260" r:id="rId4"/>
    <p:sldId id="263" r:id="rId5"/>
    <p:sldId id="264" r:id="rId6"/>
    <p:sldId id="270" r:id="rId7"/>
    <p:sldId id="273" r:id="rId8"/>
    <p:sldId id="268" r:id="rId9"/>
    <p:sldId id="265" r:id="rId10"/>
    <p:sldId id="267" r:id="rId11"/>
    <p:sldId id="271" r:id="rId12"/>
    <p:sldId id="272" r:id="rId13"/>
    <p:sldId id="269" r:id="rId14"/>
  </p:sldIdLst>
  <p:sldSz cx="12192000" cy="6858000"/>
  <p:notesSz cx="6858000" cy="9144000"/>
  <p:custDataLst>
    <p:tags r:id="rId17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162"/>
    <a:srgbClr val="3399FF"/>
    <a:srgbClr val="04374A"/>
    <a:srgbClr val="666699"/>
    <a:srgbClr val="E590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463" autoAdjust="0"/>
    <p:restoredTop sz="82764" autoAdjust="0"/>
  </p:normalViewPr>
  <p:slideViewPr>
    <p:cSldViewPr>
      <p:cViewPr varScale="1">
        <p:scale>
          <a:sx n="71" d="100"/>
          <a:sy n="71" d="100"/>
        </p:scale>
        <p:origin x="630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-3492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07/relationships/hdphoto" Target="../media/hdphoto2.wdp"/><Relationship Id="rId1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07/relationships/hdphoto" Target="../media/hdphoto2.wdp"/><Relationship Id="rId1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801286-E6B5-4D8C-AF3F-DE61CE362B40}" type="doc">
      <dgm:prSet loTypeId="urn:microsoft.com/office/officeart/2005/8/layout/bProcess3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ru-RU"/>
        </a:p>
      </dgm:t>
    </dgm:pt>
    <dgm:pt modelId="{FDD833A5-A819-4D69-97F3-47DD19D6D117}">
      <dgm:prSet phldrT="[Текст]" custT="1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r>
            <a:rPr lang="ru-RU" sz="2400" b="1" dirty="0" smtClean="0">
              <a:latin typeface="+mn-lt"/>
              <a:cs typeface="Arial" pitchFamily="34" charset="0"/>
            </a:rPr>
            <a:t>Требования заказчика и анализ предметной области.</a:t>
          </a:r>
          <a:endParaRPr lang="ru-RU" sz="2400" b="1" dirty="0">
            <a:latin typeface="+mn-lt"/>
            <a:cs typeface="Arial" pitchFamily="34" charset="0"/>
          </a:endParaRPr>
        </a:p>
      </dgm:t>
    </dgm:pt>
    <dgm:pt modelId="{387DB8DF-06C4-4AC5-A398-E21D8071BF0A}" type="parTrans" cxnId="{9D80E7EB-9D5C-4F80-8F1F-4372F35DD936}">
      <dgm:prSet/>
      <dgm:spPr/>
      <dgm:t>
        <a:bodyPr/>
        <a:lstStyle/>
        <a:p>
          <a:endParaRPr lang="ru-RU" sz="2400" b="1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C0B28DA3-9B45-4F46-8A8F-7CBA1479A56C}" type="sibTrans" cxnId="{9D80E7EB-9D5C-4F80-8F1F-4372F35DD936}">
      <dgm:prSet custT="1"/>
      <dgm:spPr/>
      <dgm:t>
        <a:bodyPr/>
        <a:lstStyle/>
        <a:p>
          <a:endParaRPr lang="ru-RU" sz="2400" b="1" dirty="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89CD528F-9060-4353-B770-2CBB4FDE9F6D}">
      <dgm:prSet phldrT="[Текст]" custT="1"/>
      <dgm:spPr>
        <a:solidFill>
          <a:schemeClr val="tx2">
            <a:lumMod val="50000"/>
            <a:alpha val="84286"/>
          </a:schemeClr>
        </a:solidFill>
      </dgm:spPr>
      <dgm:t>
        <a:bodyPr/>
        <a:lstStyle/>
        <a:p>
          <a:r>
            <a:rPr lang="ru-RU" sz="2400" b="1" dirty="0" smtClean="0">
              <a:latin typeface="+mn-lt"/>
              <a:cs typeface="Arial" pitchFamily="34" charset="0"/>
            </a:rPr>
            <a:t>Концептуальная модель базы данных.</a:t>
          </a:r>
          <a:endParaRPr lang="ru-RU" sz="2400" b="1" dirty="0">
            <a:latin typeface="+mn-lt"/>
            <a:cs typeface="Arial" pitchFamily="34" charset="0"/>
          </a:endParaRPr>
        </a:p>
      </dgm:t>
    </dgm:pt>
    <dgm:pt modelId="{77246973-78FD-4DE4-B6F5-3C59C5F1604E}" type="parTrans" cxnId="{DF8CFE2B-C736-406A-BCD8-1D5A338FD19B}">
      <dgm:prSet/>
      <dgm:spPr/>
      <dgm:t>
        <a:bodyPr/>
        <a:lstStyle/>
        <a:p>
          <a:endParaRPr lang="ru-RU" sz="2400" b="1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86F53B05-0F25-4560-A254-D471811B0D8E}" type="sibTrans" cxnId="{DF8CFE2B-C736-406A-BCD8-1D5A338FD19B}">
      <dgm:prSet custT="1"/>
      <dgm:spPr/>
      <dgm:t>
        <a:bodyPr/>
        <a:lstStyle/>
        <a:p>
          <a:endParaRPr lang="ru-RU" sz="2400" b="1" dirty="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1E1BA36E-D835-439D-811F-E6C58AE73246}">
      <dgm:prSet phldrT="[Текст]" custT="1"/>
      <dgm:spPr>
        <a:solidFill>
          <a:schemeClr val="tx2">
            <a:lumMod val="50000"/>
            <a:alpha val="78571"/>
          </a:schemeClr>
        </a:solidFill>
      </dgm:spPr>
      <dgm:t>
        <a:bodyPr/>
        <a:lstStyle/>
        <a:p>
          <a:r>
            <a:rPr lang="ru-RU" sz="2400" b="1" dirty="0" smtClean="0">
              <a:latin typeface="+mn-lt"/>
              <a:cs typeface="Arial" pitchFamily="34" charset="0"/>
            </a:rPr>
            <a:t>Физическая модель базы данных.</a:t>
          </a:r>
          <a:endParaRPr lang="ru-RU" sz="2400" b="1" dirty="0">
            <a:latin typeface="+mn-lt"/>
            <a:cs typeface="Arial" pitchFamily="34" charset="0"/>
          </a:endParaRPr>
        </a:p>
      </dgm:t>
    </dgm:pt>
    <dgm:pt modelId="{CD513E75-6DA2-464E-8A34-9B1F958AD485}" type="parTrans" cxnId="{35354ACF-5924-4876-A8C2-ADBC919AA069}">
      <dgm:prSet/>
      <dgm:spPr/>
      <dgm:t>
        <a:bodyPr/>
        <a:lstStyle/>
        <a:p>
          <a:endParaRPr lang="ru-RU" sz="2400" b="1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ACFFA420-8F33-4ADF-B9C8-2F065E6EBA18}" type="sibTrans" cxnId="{35354ACF-5924-4876-A8C2-ADBC919AA069}">
      <dgm:prSet custT="1"/>
      <dgm:spPr/>
      <dgm:t>
        <a:bodyPr/>
        <a:lstStyle/>
        <a:p>
          <a:endParaRPr lang="ru-RU" sz="2400" b="1" dirty="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50F01E4A-8AAB-49CE-8E43-8D78D3B59652}">
      <dgm:prSet phldrT="[Текст]" custT="1"/>
      <dgm:spPr>
        <a:solidFill>
          <a:schemeClr val="tx2">
            <a:lumMod val="75000"/>
            <a:alpha val="72857"/>
          </a:schemeClr>
        </a:solidFill>
      </dgm:spPr>
      <dgm:t>
        <a:bodyPr/>
        <a:lstStyle/>
        <a:p>
          <a:r>
            <a:rPr lang="ru-RU" sz="2400" b="1" dirty="0" smtClean="0">
              <a:latin typeface="+mn-lt"/>
              <a:cs typeface="Arial" pitchFamily="34" charset="0"/>
            </a:rPr>
            <a:t>Пользовательский интерфейс</a:t>
          </a:r>
          <a:endParaRPr lang="ru-RU" sz="2400" b="1" dirty="0">
            <a:latin typeface="+mn-lt"/>
            <a:cs typeface="Arial" pitchFamily="34" charset="0"/>
          </a:endParaRPr>
        </a:p>
      </dgm:t>
    </dgm:pt>
    <dgm:pt modelId="{06C3D6D1-49B4-4C56-9472-2A799D7419DE}" type="parTrans" cxnId="{5C282554-56AF-47B4-8B59-1F17C30025BB}">
      <dgm:prSet/>
      <dgm:spPr/>
      <dgm:t>
        <a:bodyPr/>
        <a:lstStyle/>
        <a:p>
          <a:endParaRPr lang="ru-RU" sz="2400" b="1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ADDF2596-F222-45B9-96BB-AD5562930810}" type="sibTrans" cxnId="{5C282554-56AF-47B4-8B59-1F17C30025BB}">
      <dgm:prSet custT="1"/>
      <dgm:spPr/>
      <dgm:t>
        <a:bodyPr/>
        <a:lstStyle/>
        <a:p>
          <a:endParaRPr lang="ru-RU" sz="2400" b="1" dirty="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25AA84C0-B9C9-4F7C-86CB-3579BE58A452}">
      <dgm:prSet phldrT="[Текст]" custT="1"/>
      <dgm:spPr>
        <a:solidFill>
          <a:schemeClr val="tx2">
            <a:lumMod val="75000"/>
            <a:alpha val="50000"/>
          </a:schemeClr>
        </a:solidFill>
      </dgm:spPr>
      <dgm:t>
        <a:bodyPr/>
        <a:lstStyle/>
        <a:p>
          <a:r>
            <a:rPr lang="ru-RU" sz="2400" b="1" dirty="0" smtClean="0">
              <a:latin typeface="+mn-lt"/>
              <a:cs typeface="Arial" pitchFamily="34" charset="0"/>
            </a:rPr>
            <a:t>Техническая документация</a:t>
          </a:r>
          <a:endParaRPr lang="ru-RU" sz="2400" b="1" dirty="0">
            <a:latin typeface="+mn-lt"/>
            <a:cs typeface="Arial" pitchFamily="34" charset="0"/>
          </a:endParaRPr>
        </a:p>
      </dgm:t>
    </dgm:pt>
    <dgm:pt modelId="{CBBC563A-247E-4FFC-90FD-81BE93E80E93}" type="parTrans" cxnId="{2B80074E-3660-4E8D-A896-E42B8BC2E5D9}">
      <dgm:prSet/>
      <dgm:spPr/>
      <dgm:t>
        <a:bodyPr/>
        <a:lstStyle/>
        <a:p>
          <a:endParaRPr lang="ru-RU" sz="2400" b="1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7E80BE9A-5478-4BD9-95E4-D5FFFA49D484}" type="sibTrans" cxnId="{2B80074E-3660-4E8D-A896-E42B8BC2E5D9}">
      <dgm:prSet/>
      <dgm:spPr/>
      <dgm:t>
        <a:bodyPr/>
        <a:lstStyle/>
        <a:p>
          <a:endParaRPr lang="ru-RU" sz="2400" b="1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1C9EF732-1867-41E0-BC66-C0E8225E0ECF}">
      <dgm:prSet phldrT="[Текст]" custT="1"/>
      <dgm:spPr>
        <a:solidFill>
          <a:schemeClr val="tx2">
            <a:lumMod val="75000"/>
            <a:alpha val="61429"/>
          </a:schemeClr>
        </a:solidFill>
      </dgm:spPr>
      <dgm:t>
        <a:bodyPr/>
        <a:lstStyle/>
        <a:p>
          <a:r>
            <a:rPr lang="ru-RU" sz="2400" b="1" smtClean="0">
              <a:latin typeface="+mn-lt"/>
              <a:cs typeface="Arial" pitchFamily="34" charset="0"/>
            </a:rPr>
            <a:t>Функции приложения</a:t>
          </a:r>
          <a:endParaRPr lang="ru-RU" sz="2400" b="1" dirty="0">
            <a:latin typeface="+mn-lt"/>
            <a:cs typeface="Arial" pitchFamily="34" charset="0"/>
          </a:endParaRPr>
        </a:p>
      </dgm:t>
    </dgm:pt>
    <dgm:pt modelId="{7C697807-CA9C-46F4-A45D-E86D975BCF94}" type="parTrans" cxnId="{C96A6176-8FD2-43FB-A04B-94776033D74F}">
      <dgm:prSet/>
      <dgm:spPr/>
      <dgm:t>
        <a:bodyPr/>
        <a:lstStyle/>
        <a:p>
          <a:endParaRPr lang="ru-RU" sz="2400" b="1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E84A53B3-2B16-4D9D-9F68-BDA4B038C464}" type="sibTrans" cxnId="{C96A6176-8FD2-43FB-A04B-94776033D74F}">
      <dgm:prSet custT="1"/>
      <dgm:spPr/>
      <dgm:t>
        <a:bodyPr/>
        <a:lstStyle/>
        <a:p>
          <a:endParaRPr lang="ru-RU" sz="2400" b="1" dirty="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B87DA39A-8047-4E71-82DA-D32E4CABA82D}">
      <dgm:prSet phldrT="[Текст]" custT="1"/>
      <dgm:spPr>
        <a:solidFill>
          <a:schemeClr val="tx2">
            <a:lumMod val="75000"/>
            <a:alpha val="55714"/>
          </a:schemeClr>
        </a:solidFill>
      </dgm:spPr>
      <dgm:t>
        <a:bodyPr/>
        <a:lstStyle/>
        <a:p>
          <a:r>
            <a:rPr lang="ru-RU" sz="2400" b="1" smtClean="0">
              <a:latin typeface="+mn-lt"/>
              <a:cs typeface="Arial" pitchFamily="34" charset="0"/>
            </a:rPr>
            <a:t>Тестирование и отладка</a:t>
          </a:r>
          <a:endParaRPr lang="ru-RU" sz="2400" b="1" dirty="0">
            <a:latin typeface="+mn-lt"/>
            <a:cs typeface="Arial" pitchFamily="34" charset="0"/>
          </a:endParaRPr>
        </a:p>
      </dgm:t>
    </dgm:pt>
    <dgm:pt modelId="{33614C43-8B7C-4291-A88C-E16B58C8DFB4}" type="parTrans" cxnId="{E80AB730-4EDF-4079-AD3F-15AF429D83FC}">
      <dgm:prSet/>
      <dgm:spPr/>
      <dgm:t>
        <a:bodyPr/>
        <a:lstStyle/>
        <a:p>
          <a:endParaRPr lang="ru-RU" sz="2400" b="1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975E56B1-EE01-4E8F-BD36-E75B66CDBD44}" type="sibTrans" cxnId="{E80AB730-4EDF-4079-AD3F-15AF429D83FC}">
      <dgm:prSet custT="1"/>
      <dgm:spPr/>
      <dgm:t>
        <a:bodyPr/>
        <a:lstStyle/>
        <a:p>
          <a:endParaRPr lang="ru-RU" sz="2400" b="1" dirty="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35759F60-30FE-4F55-8D5B-C3FB91A89FE9}">
      <dgm:prSet phldrT="[Текст]" custT="1"/>
      <dgm:spPr>
        <a:solidFill>
          <a:schemeClr val="tx2">
            <a:lumMod val="50000"/>
            <a:alpha val="90000"/>
          </a:schemeClr>
        </a:solidFill>
      </dgm:spPr>
      <dgm:t>
        <a:bodyPr/>
        <a:lstStyle/>
        <a:p>
          <a:r>
            <a:rPr lang="ru-RU" sz="2400" dirty="0" smtClean="0"/>
            <a:t>Изучение технической литературы</a:t>
          </a:r>
          <a:endParaRPr lang="ru-RU" sz="2400" b="1" dirty="0">
            <a:latin typeface="+mn-lt"/>
            <a:cs typeface="Arial" pitchFamily="34" charset="0"/>
          </a:endParaRPr>
        </a:p>
      </dgm:t>
    </dgm:pt>
    <dgm:pt modelId="{3F7169C2-5B3D-42D3-8BCD-82BE5FD6D34C}" type="parTrans" cxnId="{85F7E010-BBEC-422B-8651-0BDBBE763F62}">
      <dgm:prSet/>
      <dgm:spPr/>
      <dgm:t>
        <a:bodyPr/>
        <a:lstStyle/>
        <a:p>
          <a:endParaRPr lang="ru-RU"/>
        </a:p>
      </dgm:t>
    </dgm:pt>
    <dgm:pt modelId="{CE481778-6EDC-42BF-A015-8A2DA5058D91}" type="sibTrans" cxnId="{85F7E010-BBEC-422B-8651-0BDBBE763F62}">
      <dgm:prSet/>
      <dgm:spPr/>
      <dgm:t>
        <a:bodyPr/>
        <a:lstStyle/>
        <a:p>
          <a:endParaRPr lang="ru-RU"/>
        </a:p>
      </dgm:t>
    </dgm:pt>
    <dgm:pt modelId="{780BBC3B-A428-489D-992E-8EEAFB85D31E}" type="pres">
      <dgm:prSet presAssocID="{70801286-E6B5-4D8C-AF3F-DE61CE362B4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87511E0-AC1D-41BD-9757-17FFBC0BC1E9}" type="pres">
      <dgm:prSet presAssocID="{FDD833A5-A819-4D69-97F3-47DD19D6D117}" presName="node" presStyleLbl="node1" presStyleIdx="0" presStyleCnt="8" custScaleY="14812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1913C77-7489-488C-9B33-AB796877C38A}" type="pres">
      <dgm:prSet presAssocID="{C0B28DA3-9B45-4F46-8A8F-7CBA1479A56C}" presName="sibTrans" presStyleLbl="sibTrans1D1" presStyleIdx="0" presStyleCnt="7"/>
      <dgm:spPr/>
      <dgm:t>
        <a:bodyPr/>
        <a:lstStyle/>
        <a:p>
          <a:endParaRPr lang="ru-RU"/>
        </a:p>
      </dgm:t>
    </dgm:pt>
    <dgm:pt modelId="{CBC6C116-3D7E-4FBF-8BD0-C50699968633}" type="pres">
      <dgm:prSet presAssocID="{C0B28DA3-9B45-4F46-8A8F-7CBA1479A56C}" presName="connectorText" presStyleLbl="sibTrans1D1" presStyleIdx="0" presStyleCnt="7"/>
      <dgm:spPr/>
      <dgm:t>
        <a:bodyPr/>
        <a:lstStyle/>
        <a:p>
          <a:endParaRPr lang="ru-RU"/>
        </a:p>
      </dgm:t>
    </dgm:pt>
    <dgm:pt modelId="{F0FB2853-F395-4990-9D01-CF5A7429555D}" type="pres">
      <dgm:prSet presAssocID="{35759F60-30FE-4F55-8D5B-C3FB91A89FE9}" presName="node" presStyleLbl="node1" presStyleIdx="1" presStyleCnt="8" custScaleY="1546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997ACE9-80C7-4AE9-B663-D69A6BC62D96}" type="pres">
      <dgm:prSet presAssocID="{CE481778-6EDC-42BF-A015-8A2DA5058D91}" presName="sibTrans" presStyleLbl="sibTrans1D1" presStyleIdx="1" presStyleCnt="7"/>
      <dgm:spPr/>
      <dgm:t>
        <a:bodyPr/>
        <a:lstStyle/>
        <a:p>
          <a:endParaRPr lang="ru-RU"/>
        </a:p>
      </dgm:t>
    </dgm:pt>
    <dgm:pt modelId="{D9AEE2FF-E39B-4625-9354-AA401277E19A}" type="pres">
      <dgm:prSet presAssocID="{CE481778-6EDC-42BF-A015-8A2DA5058D91}" presName="connectorText" presStyleLbl="sibTrans1D1" presStyleIdx="1" presStyleCnt="7"/>
      <dgm:spPr/>
      <dgm:t>
        <a:bodyPr/>
        <a:lstStyle/>
        <a:p>
          <a:endParaRPr lang="ru-RU"/>
        </a:p>
      </dgm:t>
    </dgm:pt>
    <dgm:pt modelId="{E8E85CF9-9374-47F4-88C0-BE23DF6778B6}" type="pres">
      <dgm:prSet presAssocID="{89CD528F-9060-4353-B770-2CBB4FDE9F6D}" presName="node" presStyleLbl="node1" presStyleIdx="2" presStyleCnt="8" custScaleY="14812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A0F6990-E943-4D7B-8C58-2A65192D5A1D}" type="pres">
      <dgm:prSet presAssocID="{86F53B05-0F25-4560-A254-D471811B0D8E}" presName="sibTrans" presStyleLbl="sibTrans1D1" presStyleIdx="2" presStyleCnt="7"/>
      <dgm:spPr/>
      <dgm:t>
        <a:bodyPr/>
        <a:lstStyle/>
        <a:p>
          <a:endParaRPr lang="ru-RU"/>
        </a:p>
      </dgm:t>
    </dgm:pt>
    <dgm:pt modelId="{C6C70E4B-D58C-4923-8BD1-45938B96259B}" type="pres">
      <dgm:prSet presAssocID="{86F53B05-0F25-4560-A254-D471811B0D8E}" presName="connectorText" presStyleLbl="sibTrans1D1" presStyleIdx="2" presStyleCnt="7"/>
      <dgm:spPr/>
      <dgm:t>
        <a:bodyPr/>
        <a:lstStyle/>
        <a:p>
          <a:endParaRPr lang="ru-RU"/>
        </a:p>
      </dgm:t>
    </dgm:pt>
    <dgm:pt modelId="{D97530BD-1210-4911-9629-AB4C3F2EC32A}" type="pres">
      <dgm:prSet presAssocID="{1E1BA36E-D835-439D-811F-E6C58AE73246}" presName="node" presStyleLbl="node1" presStyleIdx="3" presStyleCnt="8" custScaleY="14812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83DDC22-315D-4CE6-AF56-743EB3B7B8A9}" type="pres">
      <dgm:prSet presAssocID="{ACFFA420-8F33-4ADF-B9C8-2F065E6EBA18}" presName="sibTrans" presStyleLbl="sibTrans1D1" presStyleIdx="3" presStyleCnt="7"/>
      <dgm:spPr/>
      <dgm:t>
        <a:bodyPr/>
        <a:lstStyle/>
        <a:p>
          <a:endParaRPr lang="ru-RU"/>
        </a:p>
      </dgm:t>
    </dgm:pt>
    <dgm:pt modelId="{D73C30AA-6D6D-40B3-8D00-4DD065946E45}" type="pres">
      <dgm:prSet presAssocID="{ACFFA420-8F33-4ADF-B9C8-2F065E6EBA18}" presName="connectorText" presStyleLbl="sibTrans1D1" presStyleIdx="3" presStyleCnt="7"/>
      <dgm:spPr/>
      <dgm:t>
        <a:bodyPr/>
        <a:lstStyle/>
        <a:p>
          <a:endParaRPr lang="ru-RU"/>
        </a:p>
      </dgm:t>
    </dgm:pt>
    <dgm:pt modelId="{985C4F77-FF3B-49DB-B677-8DEB87777E2E}" type="pres">
      <dgm:prSet presAssocID="{50F01E4A-8AAB-49CE-8E43-8D78D3B59652}" presName="node" presStyleLbl="node1" presStyleIdx="4" presStyleCnt="8" custScaleY="14812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57B92FD-D6B6-4A18-AB69-37497D3ABD71}" type="pres">
      <dgm:prSet presAssocID="{ADDF2596-F222-45B9-96BB-AD5562930810}" presName="sibTrans" presStyleLbl="sibTrans1D1" presStyleIdx="4" presStyleCnt="7"/>
      <dgm:spPr/>
      <dgm:t>
        <a:bodyPr/>
        <a:lstStyle/>
        <a:p>
          <a:endParaRPr lang="ru-RU"/>
        </a:p>
      </dgm:t>
    </dgm:pt>
    <dgm:pt modelId="{984C884C-0D48-4FAF-92D7-8BD473B0F1B7}" type="pres">
      <dgm:prSet presAssocID="{ADDF2596-F222-45B9-96BB-AD5562930810}" presName="connectorText" presStyleLbl="sibTrans1D1" presStyleIdx="4" presStyleCnt="7"/>
      <dgm:spPr/>
      <dgm:t>
        <a:bodyPr/>
        <a:lstStyle/>
        <a:p>
          <a:endParaRPr lang="ru-RU"/>
        </a:p>
      </dgm:t>
    </dgm:pt>
    <dgm:pt modelId="{2D155F98-5D10-4496-834F-2EE4EBDF6B9A}" type="pres">
      <dgm:prSet presAssocID="{1C9EF732-1867-41E0-BC66-C0E8225E0ECF}" presName="node" presStyleLbl="node1" presStyleIdx="5" presStyleCnt="8" custScaleY="14812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42D195F-05B4-45AE-9EE7-6E85B199324D}" type="pres">
      <dgm:prSet presAssocID="{E84A53B3-2B16-4D9D-9F68-BDA4B038C464}" presName="sibTrans" presStyleLbl="sibTrans1D1" presStyleIdx="5" presStyleCnt="7"/>
      <dgm:spPr/>
      <dgm:t>
        <a:bodyPr/>
        <a:lstStyle/>
        <a:p>
          <a:endParaRPr lang="ru-RU"/>
        </a:p>
      </dgm:t>
    </dgm:pt>
    <dgm:pt modelId="{AB1B07FB-FB7E-438A-BCBF-69DF918AD861}" type="pres">
      <dgm:prSet presAssocID="{E84A53B3-2B16-4D9D-9F68-BDA4B038C464}" presName="connectorText" presStyleLbl="sibTrans1D1" presStyleIdx="5" presStyleCnt="7"/>
      <dgm:spPr/>
      <dgm:t>
        <a:bodyPr/>
        <a:lstStyle/>
        <a:p>
          <a:endParaRPr lang="ru-RU"/>
        </a:p>
      </dgm:t>
    </dgm:pt>
    <dgm:pt modelId="{A08AB5D2-B51C-4F86-8DD3-EC31238FB53B}" type="pres">
      <dgm:prSet presAssocID="{B87DA39A-8047-4E71-82DA-D32E4CABA82D}" presName="node" presStyleLbl="node1" presStyleIdx="6" presStyleCnt="8" custScaleY="14812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4387314-3982-4B76-A362-78AC33E8233C}" type="pres">
      <dgm:prSet presAssocID="{975E56B1-EE01-4E8F-BD36-E75B66CDBD44}" presName="sibTrans" presStyleLbl="sibTrans1D1" presStyleIdx="6" presStyleCnt="7"/>
      <dgm:spPr/>
      <dgm:t>
        <a:bodyPr/>
        <a:lstStyle/>
        <a:p>
          <a:endParaRPr lang="ru-RU"/>
        </a:p>
      </dgm:t>
    </dgm:pt>
    <dgm:pt modelId="{6730E4AE-02C8-4BD6-9AF0-402075EDD73B}" type="pres">
      <dgm:prSet presAssocID="{975E56B1-EE01-4E8F-BD36-E75B66CDBD44}" presName="connectorText" presStyleLbl="sibTrans1D1" presStyleIdx="6" presStyleCnt="7"/>
      <dgm:spPr/>
      <dgm:t>
        <a:bodyPr/>
        <a:lstStyle/>
        <a:p>
          <a:endParaRPr lang="ru-RU"/>
        </a:p>
      </dgm:t>
    </dgm:pt>
    <dgm:pt modelId="{54854D9D-7681-4004-839F-3593CFF207F8}" type="pres">
      <dgm:prSet presAssocID="{25AA84C0-B9C9-4F7C-86CB-3579BE58A452}" presName="node" presStyleLbl="node1" presStyleIdx="7" presStyleCnt="8" custScaleY="14812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875E401-ADB2-4BA0-B8A6-1C40357D752C}" type="presOf" srcId="{1E1BA36E-D835-439D-811F-E6C58AE73246}" destId="{D97530BD-1210-4911-9629-AB4C3F2EC32A}" srcOrd="0" destOrd="0" presId="urn:microsoft.com/office/officeart/2005/8/layout/bProcess3"/>
    <dgm:cxn modelId="{0B6E0EA1-1A17-40FB-B3F0-8838233FEE10}" type="presOf" srcId="{50F01E4A-8AAB-49CE-8E43-8D78D3B59652}" destId="{985C4F77-FF3B-49DB-B677-8DEB87777E2E}" srcOrd="0" destOrd="0" presId="urn:microsoft.com/office/officeart/2005/8/layout/bProcess3"/>
    <dgm:cxn modelId="{6D01AA4F-4ABC-463C-A155-5AF78571E915}" type="presOf" srcId="{975E56B1-EE01-4E8F-BD36-E75B66CDBD44}" destId="{6730E4AE-02C8-4BD6-9AF0-402075EDD73B}" srcOrd="1" destOrd="0" presId="urn:microsoft.com/office/officeart/2005/8/layout/bProcess3"/>
    <dgm:cxn modelId="{CF6C89BB-E1D8-452D-A905-768025B5CE3B}" type="presOf" srcId="{25AA84C0-B9C9-4F7C-86CB-3579BE58A452}" destId="{54854D9D-7681-4004-839F-3593CFF207F8}" srcOrd="0" destOrd="0" presId="urn:microsoft.com/office/officeart/2005/8/layout/bProcess3"/>
    <dgm:cxn modelId="{E80AB730-4EDF-4079-AD3F-15AF429D83FC}" srcId="{70801286-E6B5-4D8C-AF3F-DE61CE362B40}" destId="{B87DA39A-8047-4E71-82DA-D32E4CABA82D}" srcOrd="6" destOrd="0" parTransId="{33614C43-8B7C-4291-A88C-E16B58C8DFB4}" sibTransId="{975E56B1-EE01-4E8F-BD36-E75B66CDBD44}"/>
    <dgm:cxn modelId="{85F7E010-BBEC-422B-8651-0BDBBE763F62}" srcId="{70801286-E6B5-4D8C-AF3F-DE61CE362B40}" destId="{35759F60-30FE-4F55-8D5B-C3FB91A89FE9}" srcOrd="1" destOrd="0" parTransId="{3F7169C2-5B3D-42D3-8BCD-82BE5FD6D34C}" sibTransId="{CE481778-6EDC-42BF-A015-8A2DA5058D91}"/>
    <dgm:cxn modelId="{E537FD31-FE47-4602-963D-4467C77202B1}" type="presOf" srcId="{ADDF2596-F222-45B9-96BB-AD5562930810}" destId="{557B92FD-D6B6-4A18-AB69-37497D3ABD71}" srcOrd="0" destOrd="0" presId="urn:microsoft.com/office/officeart/2005/8/layout/bProcess3"/>
    <dgm:cxn modelId="{35354ACF-5924-4876-A8C2-ADBC919AA069}" srcId="{70801286-E6B5-4D8C-AF3F-DE61CE362B40}" destId="{1E1BA36E-D835-439D-811F-E6C58AE73246}" srcOrd="3" destOrd="0" parTransId="{CD513E75-6DA2-464E-8A34-9B1F958AD485}" sibTransId="{ACFFA420-8F33-4ADF-B9C8-2F065E6EBA18}"/>
    <dgm:cxn modelId="{90E73D2B-71B0-4544-A6EF-47FEC1F9A2B0}" type="presOf" srcId="{35759F60-30FE-4F55-8D5B-C3FB91A89FE9}" destId="{F0FB2853-F395-4990-9D01-CF5A7429555D}" srcOrd="0" destOrd="0" presId="urn:microsoft.com/office/officeart/2005/8/layout/bProcess3"/>
    <dgm:cxn modelId="{8C978067-2DB2-4EEC-818B-52094093815E}" type="presOf" srcId="{89CD528F-9060-4353-B770-2CBB4FDE9F6D}" destId="{E8E85CF9-9374-47F4-88C0-BE23DF6778B6}" srcOrd="0" destOrd="0" presId="urn:microsoft.com/office/officeart/2005/8/layout/bProcess3"/>
    <dgm:cxn modelId="{FC12A5F9-B6B5-496A-98D1-B556787C69DD}" type="presOf" srcId="{C0B28DA3-9B45-4F46-8A8F-7CBA1479A56C}" destId="{CBC6C116-3D7E-4FBF-8BD0-C50699968633}" srcOrd="1" destOrd="0" presId="urn:microsoft.com/office/officeart/2005/8/layout/bProcess3"/>
    <dgm:cxn modelId="{5C282554-56AF-47B4-8B59-1F17C30025BB}" srcId="{70801286-E6B5-4D8C-AF3F-DE61CE362B40}" destId="{50F01E4A-8AAB-49CE-8E43-8D78D3B59652}" srcOrd="4" destOrd="0" parTransId="{06C3D6D1-49B4-4C56-9472-2A799D7419DE}" sibTransId="{ADDF2596-F222-45B9-96BB-AD5562930810}"/>
    <dgm:cxn modelId="{FF2983E4-0998-46DC-9DB9-16FB042E6A84}" type="presOf" srcId="{FDD833A5-A819-4D69-97F3-47DD19D6D117}" destId="{887511E0-AC1D-41BD-9757-17FFBC0BC1E9}" srcOrd="0" destOrd="0" presId="urn:microsoft.com/office/officeart/2005/8/layout/bProcess3"/>
    <dgm:cxn modelId="{7235E2FE-CC21-40D9-BAB9-48F161EC5884}" type="presOf" srcId="{C0B28DA3-9B45-4F46-8A8F-7CBA1479A56C}" destId="{31913C77-7489-488C-9B33-AB796877C38A}" srcOrd="0" destOrd="0" presId="urn:microsoft.com/office/officeart/2005/8/layout/bProcess3"/>
    <dgm:cxn modelId="{C96A6176-8FD2-43FB-A04B-94776033D74F}" srcId="{70801286-E6B5-4D8C-AF3F-DE61CE362B40}" destId="{1C9EF732-1867-41E0-BC66-C0E8225E0ECF}" srcOrd="5" destOrd="0" parTransId="{7C697807-CA9C-46F4-A45D-E86D975BCF94}" sibTransId="{E84A53B3-2B16-4D9D-9F68-BDA4B038C464}"/>
    <dgm:cxn modelId="{30C03375-6E17-4DB5-84CE-17A658F7C7D4}" type="presOf" srcId="{ACFFA420-8F33-4ADF-B9C8-2F065E6EBA18}" destId="{B83DDC22-315D-4CE6-AF56-743EB3B7B8A9}" srcOrd="0" destOrd="0" presId="urn:microsoft.com/office/officeart/2005/8/layout/bProcess3"/>
    <dgm:cxn modelId="{6B13B9B3-7EA9-456C-8DC3-DEF651161A85}" type="presOf" srcId="{ACFFA420-8F33-4ADF-B9C8-2F065E6EBA18}" destId="{D73C30AA-6D6D-40B3-8D00-4DD065946E45}" srcOrd="1" destOrd="0" presId="urn:microsoft.com/office/officeart/2005/8/layout/bProcess3"/>
    <dgm:cxn modelId="{9D80E7EB-9D5C-4F80-8F1F-4372F35DD936}" srcId="{70801286-E6B5-4D8C-AF3F-DE61CE362B40}" destId="{FDD833A5-A819-4D69-97F3-47DD19D6D117}" srcOrd="0" destOrd="0" parTransId="{387DB8DF-06C4-4AC5-A398-E21D8071BF0A}" sibTransId="{C0B28DA3-9B45-4F46-8A8F-7CBA1479A56C}"/>
    <dgm:cxn modelId="{3FE40FB7-8690-47B7-B6C2-73F7751BB195}" type="presOf" srcId="{86F53B05-0F25-4560-A254-D471811B0D8E}" destId="{FA0F6990-E943-4D7B-8C58-2A65192D5A1D}" srcOrd="0" destOrd="0" presId="urn:microsoft.com/office/officeart/2005/8/layout/bProcess3"/>
    <dgm:cxn modelId="{2440C8C9-2B0A-4E58-BECB-AC99E48422CA}" type="presOf" srcId="{CE481778-6EDC-42BF-A015-8A2DA5058D91}" destId="{E997ACE9-80C7-4AE9-B663-D69A6BC62D96}" srcOrd="0" destOrd="0" presId="urn:microsoft.com/office/officeart/2005/8/layout/bProcess3"/>
    <dgm:cxn modelId="{633E776B-D530-4D58-BDF9-6B32293A4661}" type="presOf" srcId="{1C9EF732-1867-41E0-BC66-C0E8225E0ECF}" destId="{2D155F98-5D10-4496-834F-2EE4EBDF6B9A}" srcOrd="0" destOrd="0" presId="urn:microsoft.com/office/officeart/2005/8/layout/bProcess3"/>
    <dgm:cxn modelId="{83CDD4FE-9CD2-4172-8F2B-F90B4BD4E6A9}" type="presOf" srcId="{E84A53B3-2B16-4D9D-9F68-BDA4B038C464}" destId="{AB1B07FB-FB7E-438A-BCBF-69DF918AD861}" srcOrd="1" destOrd="0" presId="urn:microsoft.com/office/officeart/2005/8/layout/bProcess3"/>
    <dgm:cxn modelId="{2B0EA4EA-3E83-43A3-BC2B-17A589F0B71B}" type="presOf" srcId="{B87DA39A-8047-4E71-82DA-D32E4CABA82D}" destId="{A08AB5D2-B51C-4F86-8DD3-EC31238FB53B}" srcOrd="0" destOrd="0" presId="urn:microsoft.com/office/officeart/2005/8/layout/bProcess3"/>
    <dgm:cxn modelId="{1327C5C9-C622-442D-95EE-84D71C4F21B5}" type="presOf" srcId="{E84A53B3-2B16-4D9D-9F68-BDA4B038C464}" destId="{542D195F-05B4-45AE-9EE7-6E85B199324D}" srcOrd="0" destOrd="0" presId="urn:microsoft.com/office/officeart/2005/8/layout/bProcess3"/>
    <dgm:cxn modelId="{525692AF-E598-4E49-A38D-88D9E3D309BA}" type="presOf" srcId="{CE481778-6EDC-42BF-A015-8A2DA5058D91}" destId="{D9AEE2FF-E39B-4625-9354-AA401277E19A}" srcOrd="1" destOrd="0" presId="urn:microsoft.com/office/officeart/2005/8/layout/bProcess3"/>
    <dgm:cxn modelId="{82C0DA52-0FF5-40E6-9B23-C81D3E01BD93}" type="presOf" srcId="{ADDF2596-F222-45B9-96BB-AD5562930810}" destId="{984C884C-0D48-4FAF-92D7-8BD473B0F1B7}" srcOrd="1" destOrd="0" presId="urn:microsoft.com/office/officeart/2005/8/layout/bProcess3"/>
    <dgm:cxn modelId="{DF8CFE2B-C736-406A-BCD8-1D5A338FD19B}" srcId="{70801286-E6B5-4D8C-AF3F-DE61CE362B40}" destId="{89CD528F-9060-4353-B770-2CBB4FDE9F6D}" srcOrd="2" destOrd="0" parTransId="{77246973-78FD-4DE4-B6F5-3C59C5F1604E}" sibTransId="{86F53B05-0F25-4560-A254-D471811B0D8E}"/>
    <dgm:cxn modelId="{965BC606-5DBD-486F-A99F-D88363005AB9}" type="presOf" srcId="{70801286-E6B5-4D8C-AF3F-DE61CE362B40}" destId="{780BBC3B-A428-489D-992E-8EEAFB85D31E}" srcOrd="0" destOrd="0" presId="urn:microsoft.com/office/officeart/2005/8/layout/bProcess3"/>
    <dgm:cxn modelId="{2B80074E-3660-4E8D-A896-E42B8BC2E5D9}" srcId="{70801286-E6B5-4D8C-AF3F-DE61CE362B40}" destId="{25AA84C0-B9C9-4F7C-86CB-3579BE58A452}" srcOrd="7" destOrd="0" parTransId="{CBBC563A-247E-4FFC-90FD-81BE93E80E93}" sibTransId="{7E80BE9A-5478-4BD9-95E4-D5FFFA49D484}"/>
    <dgm:cxn modelId="{9F9DA6DD-099E-4ABE-9B3C-7B04E21FADB0}" type="presOf" srcId="{975E56B1-EE01-4E8F-BD36-E75B66CDBD44}" destId="{94387314-3982-4B76-A362-78AC33E8233C}" srcOrd="0" destOrd="0" presId="urn:microsoft.com/office/officeart/2005/8/layout/bProcess3"/>
    <dgm:cxn modelId="{77A6A368-9CFD-49BB-9A73-C8FCA322CDF8}" type="presOf" srcId="{86F53B05-0F25-4560-A254-D471811B0D8E}" destId="{C6C70E4B-D58C-4923-8BD1-45938B96259B}" srcOrd="1" destOrd="0" presId="urn:microsoft.com/office/officeart/2005/8/layout/bProcess3"/>
    <dgm:cxn modelId="{F2B68282-73ED-40CB-B037-7DFEB191FA6A}" type="presParOf" srcId="{780BBC3B-A428-489D-992E-8EEAFB85D31E}" destId="{887511E0-AC1D-41BD-9757-17FFBC0BC1E9}" srcOrd="0" destOrd="0" presId="urn:microsoft.com/office/officeart/2005/8/layout/bProcess3"/>
    <dgm:cxn modelId="{E173DA84-179D-4BCA-A4A6-84CE4BFC846E}" type="presParOf" srcId="{780BBC3B-A428-489D-992E-8EEAFB85D31E}" destId="{31913C77-7489-488C-9B33-AB796877C38A}" srcOrd="1" destOrd="0" presId="urn:microsoft.com/office/officeart/2005/8/layout/bProcess3"/>
    <dgm:cxn modelId="{C20472B3-941F-4E7A-8EA4-77616BD8891F}" type="presParOf" srcId="{31913C77-7489-488C-9B33-AB796877C38A}" destId="{CBC6C116-3D7E-4FBF-8BD0-C50699968633}" srcOrd="0" destOrd="0" presId="urn:microsoft.com/office/officeart/2005/8/layout/bProcess3"/>
    <dgm:cxn modelId="{90A9BDDC-2D3A-46B3-97D1-0587CB149013}" type="presParOf" srcId="{780BBC3B-A428-489D-992E-8EEAFB85D31E}" destId="{F0FB2853-F395-4990-9D01-CF5A7429555D}" srcOrd="2" destOrd="0" presId="urn:microsoft.com/office/officeart/2005/8/layout/bProcess3"/>
    <dgm:cxn modelId="{CC3B9408-5184-4E12-973D-B06419D23B46}" type="presParOf" srcId="{780BBC3B-A428-489D-992E-8EEAFB85D31E}" destId="{E997ACE9-80C7-4AE9-B663-D69A6BC62D96}" srcOrd="3" destOrd="0" presId="urn:microsoft.com/office/officeart/2005/8/layout/bProcess3"/>
    <dgm:cxn modelId="{63A3C386-68EF-424D-8741-54C93B163307}" type="presParOf" srcId="{E997ACE9-80C7-4AE9-B663-D69A6BC62D96}" destId="{D9AEE2FF-E39B-4625-9354-AA401277E19A}" srcOrd="0" destOrd="0" presId="urn:microsoft.com/office/officeart/2005/8/layout/bProcess3"/>
    <dgm:cxn modelId="{BE67AD98-44D6-4BDB-8470-519EE29D8FBE}" type="presParOf" srcId="{780BBC3B-A428-489D-992E-8EEAFB85D31E}" destId="{E8E85CF9-9374-47F4-88C0-BE23DF6778B6}" srcOrd="4" destOrd="0" presId="urn:microsoft.com/office/officeart/2005/8/layout/bProcess3"/>
    <dgm:cxn modelId="{FE06A1D0-63CE-4A47-8887-7343AC5F8653}" type="presParOf" srcId="{780BBC3B-A428-489D-992E-8EEAFB85D31E}" destId="{FA0F6990-E943-4D7B-8C58-2A65192D5A1D}" srcOrd="5" destOrd="0" presId="urn:microsoft.com/office/officeart/2005/8/layout/bProcess3"/>
    <dgm:cxn modelId="{2A6235AA-7ECC-449D-B333-8CA2D4CBDDD9}" type="presParOf" srcId="{FA0F6990-E943-4D7B-8C58-2A65192D5A1D}" destId="{C6C70E4B-D58C-4923-8BD1-45938B96259B}" srcOrd="0" destOrd="0" presId="urn:microsoft.com/office/officeart/2005/8/layout/bProcess3"/>
    <dgm:cxn modelId="{8213A963-76B6-40E7-B10C-5131D2F5E9A0}" type="presParOf" srcId="{780BBC3B-A428-489D-992E-8EEAFB85D31E}" destId="{D97530BD-1210-4911-9629-AB4C3F2EC32A}" srcOrd="6" destOrd="0" presId="urn:microsoft.com/office/officeart/2005/8/layout/bProcess3"/>
    <dgm:cxn modelId="{A99E0394-647B-4379-8277-2AF63ED98E56}" type="presParOf" srcId="{780BBC3B-A428-489D-992E-8EEAFB85D31E}" destId="{B83DDC22-315D-4CE6-AF56-743EB3B7B8A9}" srcOrd="7" destOrd="0" presId="urn:microsoft.com/office/officeart/2005/8/layout/bProcess3"/>
    <dgm:cxn modelId="{BF27656F-9001-4B8F-AF25-4F7C405881DF}" type="presParOf" srcId="{B83DDC22-315D-4CE6-AF56-743EB3B7B8A9}" destId="{D73C30AA-6D6D-40B3-8D00-4DD065946E45}" srcOrd="0" destOrd="0" presId="urn:microsoft.com/office/officeart/2005/8/layout/bProcess3"/>
    <dgm:cxn modelId="{37485654-95AF-48D8-A718-D71590BAC022}" type="presParOf" srcId="{780BBC3B-A428-489D-992E-8EEAFB85D31E}" destId="{985C4F77-FF3B-49DB-B677-8DEB87777E2E}" srcOrd="8" destOrd="0" presId="urn:microsoft.com/office/officeart/2005/8/layout/bProcess3"/>
    <dgm:cxn modelId="{BDD3A2A1-0218-4598-B616-B2EA35C969CD}" type="presParOf" srcId="{780BBC3B-A428-489D-992E-8EEAFB85D31E}" destId="{557B92FD-D6B6-4A18-AB69-37497D3ABD71}" srcOrd="9" destOrd="0" presId="urn:microsoft.com/office/officeart/2005/8/layout/bProcess3"/>
    <dgm:cxn modelId="{57483748-1096-41BB-A8A2-D14EBE6548B8}" type="presParOf" srcId="{557B92FD-D6B6-4A18-AB69-37497D3ABD71}" destId="{984C884C-0D48-4FAF-92D7-8BD473B0F1B7}" srcOrd="0" destOrd="0" presId="urn:microsoft.com/office/officeart/2005/8/layout/bProcess3"/>
    <dgm:cxn modelId="{5BF9E037-1876-4FD3-91AE-42828975A9B3}" type="presParOf" srcId="{780BBC3B-A428-489D-992E-8EEAFB85D31E}" destId="{2D155F98-5D10-4496-834F-2EE4EBDF6B9A}" srcOrd="10" destOrd="0" presId="urn:microsoft.com/office/officeart/2005/8/layout/bProcess3"/>
    <dgm:cxn modelId="{393A378E-B906-4604-B1DE-C66717816A0A}" type="presParOf" srcId="{780BBC3B-A428-489D-992E-8EEAFB85D31E}" destId="{542D195F-05B4-45AE-9EE7-6E85B199324D}" srcOrd="11" destOrd="0" presId="urn:microsoft.com/office/officeart/2005/8/layout/bProcess3"/>
    <dgm:cxn modelId="{3B64986A-F6A2-44B4-9C2E-4297949AB95B}" type="presParOf" srcId="{542D195F-05B4-45AE-9EE7-6E85B199324D}" destId="{AB1B07FB-FB7E-438A-BCBF-69DF918AD861}" srcOrd="0" destOrd="0" presId="urn:microsoft.com/office/officeart/2005/8/layout/bProcess3"/>
    <dgm:cxn modelId="{915ABDAF-89CB-4461-88A5-B4C1BE2E2207}" type="presParOf" srcId="{780BBC3B-A428-489D-992E-8EEAFB85D31E}" destId="{A08AB5D2-B51C-4F86-8DD3-EC31238FB53B}" srcOrd="12" destOrd="0" presId="urn:microsoft.com/office/officeart/2005/8/layout/bProcess3"/>
    <dgm:cxn modelId="{F5C67735-7DA7-42FF-9D30-E2F7C7E33FAF}" type="presParOf" srcId="{780BBC3B-A428-489D-992E-8EEAFB85D31E}" destId="{94387314-3982-4B76-A362-78AC33E8233C}" srcOrd="13" destOrd="0" presId="urn:microsoft.com/office/officeart/2005/8/layout/bProcess3"/>
    <dgm:cxn modelId="{C4FC9674-6E32-465F-A89B-BD5555EB1902}" type="presParOf" srcId="{94387314-3982-4B76-A362-78AC33E8233C}" destId="{6730E4AE-02C8-4BD6-9AF0-402075EDD73B}" srcOrd="0" destOrd="0" presId="urn:microsoft.com/office/officeart/2005/8/layout/bProcess3"/>
    <dgm:cxn modelId="{4C6B56E3-C064-40C7-A1FF-CB3DB3551907}" type="presParOf" srcId="{780BBC3B-A428-489D-992E-8EEAFB85D31E}" destId="{54854D9D-7681-4004-839F-3593CFF207F8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60484B-81EF-44EE-9AB9-E9A5DF2FBBF9}" type="doc">
      <dgm:prSet loTypeId="urn:microsoft.com/office/officeart/2005/8/layout/pList1" loCatId="list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ru-RU"/>
        </a:p>
      </dgm:t>
    </dgm:pt>
    <dgm:pt modelId="{57CC3E83-991F-4F9E-89BE-28BC6704B8BD}">
      <dgm:prSet phldrT="[Текст]" custT="1"/>
      <dgm:spPr/>
      <dgm:t>
        <a:bodyPr/>
        <a:lstStyle/>
        <a:p>
          <a:pPr marL="0" indent="0" algn="ctr" defTabSz="914400" rtl="0" eaLnBrk="1" latinLnBrk="0" hangingPunct="1">
            <a:buClr>
              <a:srgbClr val="000000"/>
            </a:buClr>
            <a:buNone/>
          </a:pPr>
          <a:r>
            <a:rPr lang="ru-RU" sz="2400" b="1" kern="1200" cap="all" dirty="0" smtClean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Arial" panose="020B0604020202020204" pitchFamily="34" charset="0"/>
            </a:rPr>
            <a:t>Учет оборудования</a:t>
          </a:r>
          <a:endParaRPr lang="ru-RU" sz="2400" b="1" kern="1200" cap="all" dirty="0">
            <a:solidFill>
              <a:srgbClr val="00B0F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n-lt"/>
            <a:ea typeface="+mn-ea"/>
            <a:cs typeface="Arial" panose="020B0604020202020204" pitchFamily="34" charset="0"/>
          </a:endParaRPr>
        </a:p>
      </dgm:t>
    </dgm:pt>
    <dgm:pt modelId="{6B9754A3-B9B7-4CBC-A36D-1743988613DA}" type="parTrans" cxnId="{16A24D11-899F-4AE1-B1D5-4A8A221B5E5A}">
      <dgm:prSet/>
      <dgm:spPr/>
      <dgm:t>
        <a:bodyPr/>
        <a:lstStyle/>
        <a:p>
          <a:endParaRPr lang="ru-RU" sz="280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6D649341-634A-4F6E-BDED-477D7D1D9E77}" type="sibTrans" cxnId="{16A24D11-899F-4AE1-B1D5-4A8A221B5E5A}">
      <dgm:prSet/>
      <dgm:spPr/>
      <dgm:t>
        <a:bodyPr/>
        <a:lstStyle/>
        <a:p>
          <a:endParaRPr lang="ru-RU" sz="280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EF83DC8D-46BC-4FD1-A619-1CEB3473E69D}">
      <dgm:prSet phldrT="[Текст]" custT="1"/>
      <dgm:spPr/>
      <dgm:t>
        <a:bodyPr/>
        <a:lstStyle/>
        <a:p>
          <a:pPr marL="0" indent="0" algn="ctr" defTabSz="914400" rtl="0" eaLnBrk="1" latinLnBrk="0" hangingPunct="1">
            <a:buClr>
              <a:srgbClr val="000000"/>
            </a:buClr>
            <a:buNone/>
          </a:pPr>
          <a:r>
            <a:rPr lang="ru-RU" sz="2400" b="1" kern="1200" cap="all" dirty="0" smtClean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Arial" panose="020B0604020202020204" pitchFamily="34" charset="0"/>
            </a:rPr>
            <a:t>ИП Якупов А. И.</a:t>
          </a:r>
          <a:endParaRPr lang="ru-RU" sz="2400" b="1" kern="1200" cap="all" dirty="0">
            <a:solidFill>
              <a:srgbClr val="00B0F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n-lt"/>
            <a:ea typeface="+mn-ea"/>
            <a:cs typeface="Arial" panose="020B0604020202020204" pitchFamily="34" charset="0"/>
          </a:endParaRPr>
        </a:p>
      </dgm:t>
    </dgm:pt>
    <dgm:pt modelId="{51EC2DF5-9B7A-46B7-91A4-7D2B81919692}" type="sibTrans" cxnId="{970B1DBE-9350-4DE1-ADDA-63CA2279E451}">
      <dgm:prSet/>
      <dgm:spPr/>
      <dgm:t>
        <a:bodyPr/>
        <a:lstStyle/>
        <a:p>
          <a:endParaRPr lang="ru-RU" sz="280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AE9DB6C4-21D3-40C6-AE01-7443B02B9EC2}" type="parTrans" cxnId="{970B1DBE-9350-4DE1-ADDA-63CA2279E451}">
      <dgm:prSet/>
      <dgm:spPr/>
      <dgm:t>
        <a:bodyPr/>
        <a:lstStyle/>
        <a:p>
          <a:endParaRPr lang="ru-RU" sz="2800">
            <a:solidFill>
              <a:schemeClr val="tx1"/>
            </a:solidFill>
            <a:latin typeface="+mn-lt"/>
            <a:cs typeface="Arial" pitchFamily="34" charset="0"/>
          </a:endParaRPr>
        </a:p>
      </dgm:t>
    </dgm:pt>
    <dgm:pt modelId="{1C187835-F79D-4215-B375-3F323523E9D9}" type="pres">
      <dgm:prSet presAssocID="{FC60484B-81EF-44EE-9AB9-E9A5DF2FBBF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EDB7F336-6DAA-48FA-81AE-000FDF1EDA09}" type="pres">
      <dgm:prSet presAssocID="{57CC3E83-991F-4F9E-89BE-28BC6704B8BD}" presName="compNode" presStyleCnt="0"/>
      <dgm:spPr/>
      <dgm:t>
        <a:bodyPr/>
        <a:lstStyle/>
        <a:p>
          <a:endParaRPr lang="ru-RU"/>
        </a:p>
      </dgm:t>
    </dgm:pt>
    <dgm:pt modelId="{920350DB-8A95-4B61-8DBA-5525513A3F04}" type="pres">
      <dgm:prSet presAssocID="{57CC3E83-991F-4F9E-89BE-28BC6704B8BD}" presName="pictRect" presStyleLbl="node1" presStyleIdx="0" presStyleCnt="2"/>
      <dgm:spPr>
        <a:blipFill rotWithShape="1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5D069F23-163B-4494-ADBE-CEEAAC0EF97A}" type="pres">
      <dgm:prSet presAssocID="{57CC3E83-991F-4F9E-89BE-28BC6704B8BD}" presName="textRec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58A7BF9-6D99-4553-B4C6-96546B5D7251}" type="pres">
      <dgm:prSet presAssocID="{6D649341-634A-4F6E-BDED-477D7D1D9E77}" presName="sibTrans" presStyleLbl="sibTrans2D1" presStyleIdx="0" presStyleCnt="0"/>
      <dgm:spPr/>
      <dgm:t>
        <a:bodyPr/>
        <a:lstStyle/>
        <a:p>
          <a:endParaRPr lang="ru-RU"/>
        </a:p>
      </dgm:t>
    </dgm:pt>
    <dgm:pt modelId="{A8F6C410-014C-48CD-8202-CE4279355939}" type="pres">
      <dgm:prSet presAssocID="{EF83DC8D-46BC-4FD1-A619-1CEB3473E69D}" presName="compNode" presStyleCnt="0"/>
      <dgm:spPr/>
      <dgm:t>
        <a:bodyPr/>
        <a:lstStyle/>
        <a:p>
          <a:endParaRPr lang="ru-RU"/>
        </a:p>
      </dgm:t>
    </dgm:pt>
    <dgm:pt modelId="{B7219DB5-E27F-4B16-A8EC-AA8B190CEA09}" type="pres">
      <dgm:prSet presAssocID="{EF83DC8D-46BC-4FD1-A619-1CEB3473E69D}" presName="pictRect" presStyleLbl="node1" presStyleIdx="1" presStyleCnt="2"/>
      <dgm:spPr>
        <a:blipFill rotWithShape="1"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7EBA51DD-63B0-42DE-8790-4300FA5CFADB}" type="pres">
      <dgm:prSet presAssocID="{EF83DC8D-46BC-4FD1-A619-1CEB3473E69D}" presName="textRec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16A24D11-899F-4AE1-B1D5-4A8A221B5E5A}" srcId="{FC60484B-81EF-44EE-9AB9-E9A5DF2FBBF9}" destId="{57CC3E83-991F-4F9E-89BE-28BC6704B8BD}" srcOrd="0" destOrd="0" parTransId="{6B9754A3-B9B7-4CBC-A36D-1743988613DA}" sibTransId="{6D649341-634A-4F6E-BDED-477D7D1D9E77}"/>
    <dgm:cxn modelId="{970B1DBE-9350-4DE1-ADDA-63CA2279E451}" srcId="{FC60484B-81EF-44EE-9AB9-E9A5DF2FBBF9}" destId="{EF83DC8D-46BC-4FD1-A619-1CEB3473E69D}" srcOrd="1" destOrd="0" parTransId="{AE9DB6C4-21D3-40C6-AE01-7443B02B9EC2}" sibTransId="{51EC2DF5-9B7A-46B7-91A4-7D2B81919692}"/>
    <dgm:cxn modelId="{53E57A4F-E61A-4959-B2E7-31B838345E53}" type="presOf" srcId="{FC60484B-81EF-44EE-9AB9-E9A5DF2FBBF9}" destId="{1C187835-F79D-4215-B375-3F323523E9D9}" srcOrd="0" destOrd="0" presId="urn:microsoft.com/office/officeart/2005/8/layout/pList1"/>
    <dgm:cxn modelId="{11BCE24E-A0DD-49DB-9068-02AFF4396579}" type="presOf" srcId="{6D649341-634A-4F6E-BDED-477D7D1D9E77}" destId="{058A7BF9-6D99-4553-B4C6-96546B5D7251}" srcOrd="0" destOrd="0" presId="urn:microsoft.com/office/officeart/2005/8/layout/pList1"/>
    <dgm:cxn modelId="{B732C355-75A9-4D6A-9F7F-1E60882DBD43}" type="presOf" srcId="{EF83DC8D-46BC-4FD1-A619-1CEB3473E69D}" destId="{7EBA51DD-63B0-42DE-8790-4300FA5CFADB}" srcOrd="0" destOrd="0" presId="urn:microsoft.com/office/officeart/2005/8/layout/pList1"/>
    <dgm:cxn modelId="{1C94CDBA-7BE8-4414-84AF-81A3F46123D9}" type="presOf" srcId="{57CC3E83-991F-4F9E-89BE-28BC6704B8BD}" destId="{5D069F23-163B-4494-ADBE-CEEAAC0EF97A}" srcOrd="0" destOrd="0" presId="urn:microsoft.com/office/officeart/2005/8/layout/pList1"/>
    <dgm:cxn modelId="{895F4D47-5BBB-4663-A8DA-3C66FB251F5F}" type="presParOf" srcId="{1C187835-F79D-4215-B375-3F323523E9D9}" destId="{EDB7F336-6DAA-48FA-81AE-000FDF1EDA09}" srcOrd="0" destOrd="0" presId="urn:microsoft.com/office/officeart/2005/8/layout/pList1"/>
    <dgm:cxn modelId="{2396ED5C-6295-4867-A1E5-0C85C208808E}" type="presParOf" srcId="{EDB7F336-6DAA-48FA-81AE-000FDF1EDA09}" destId="{920350DB-8A95-4B61-8DBA-5525513A3F04}" srcOrd="0" destOrd="0" presId="urn:microsoft.com/office/officeart/2005/8/layout/pList1"/>
    <dgm:cxn modelId="{14C3E4E8-4EAD-44D2-AD11-E54F5E1DA4DE}" type="presParOf" srcId="{EDB7F336-6DAA-48FA-81AE-000FDF1EDA09}" destId="{5D069F23-163B-4494-ADBE-CEEAAC0EF97A}" srcOrd="1" destOrd="0" presId="urn:microsoft.com/office/officeart/2005/8/layout/pList1"/>
    <dgm:cxn modelId="{B713607D-60C4-4514-B38E-58B261D41606}" type="presParOf" srcId="{1C187835-F79D-4215-B375-3F323523E9D9}" destId="{058A7BF9-6D99-4553-B4C6-96546B5D7251}" srcOrd="1" destOrd="0" presId="urn:microsoft.com/office/officeart/2005/8/layout/pList1"/>
    <dgm:cxn modelId="{42C94EFC-E3FD-4C99-9BC9-FF78B154F10C}" type="presParOf" srcId="{1C187835-F79D-4215-B375-3F323523E9D9}" destId="{A8F6C410-014C-48CD-8202-CE4279355939}" srcOrd="2" destOrd="0" presId="urn:microsoft.com/office/officeart/2005/8/layout/pList1"/>
    <dgm:cxn modelId="{D9388166-A4B8-4430-B618-602247FD724A}" type="presParOf" srcId="{A8F6C410-014C-48CD-8202-CE4279355939}" destId="{B7219DB5-E27F-4B16-A8EC-AA8B190CEA09}" srcOrd="0" destOrd="0" presId="urn:microsoft.com/office/officeart/2005/8/layout/pList1"/>
    <dgm:cxn modelId="{3C3C41C1-9040-4A48-8043-ECB72AF52BFA}" type="presParOf" srcId="{A8F6C410-014C-48CD-8202-CE4279355939}" destId="{7EBA51DD-63B0-42DE-8790-4300FA5CFADB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01098D-F5CC-450B-9355-68F393145124}" type="doc">
      <dgm:prSet loTypeId="urn:microsoft.com/office/officeart/2008/layout/SquareAccentList" loCatId="list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endParaRPr lang="ru-RU"/>
        </a:p>
      </dgm:t>
    </dgm:pt>
    <dgm:pt modelId="{669CA3E3-56BE-492B-B135-6596BBC439C4}">
      <dgm:prSet phldrT="[Текст]" custT="1"/>
      <dgm:spPr/>
      <dgm:t>
        <a:bodyPr/>
        <a:lstStyle/>
        <a:p>
          <a:r>
            <a:rPr lang="en-US" sz="2400" dirty="0" smtClean="0">
              <a:solidFill>
                <a:schemeClr val="bg1"/>
              </a:solidFill>
            </a:rPr>
            <a:t>TMC</a:t>
          </a:r>
          <a:endParaRPr lang="ru-RU" sz="2400" dirty="0">
            <a:solidFill>
              <a:schemeClr val="bg1"/>
            </a:solidFill>
          </a:endParaRPr>
        </a:p>
      </dgm:t>
    </dgm:pt>
    <dgm:pt modelId="{E8359B21-BEB4-43CE-868D-3D83187A12D6}" type="parTrans" cxnId="{99DEBD67-40A4-4973-A936-CAE4074B4097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870BE5DD-28AC-4AB4-A4A2-0D5C2B5D6F7C}" type="sibTrans" cxnId="{99DEBD67-40A4-4973-A936-CAE4074B4097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69452970-3215-45BF-BC3D-72D6F0359324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Название</a:t>
          </a:r>
          <a:endParaRPr lang="ru-RU" sz="1800" dirty="0">
            <a:solidFill>
              <a:schemeClr val="bg1"/>
            </a:solidFill>
          </a:endParaRPr>
        </a:p>
      </dgm:t>
    </dgm:pt>
    <dgm:pt modelId="{CAAA9032-1617-43E2-A4E8-4962A23C2572}" type="parTrans" cxnId="{6B26037F-1B72-4C47-B37E-B387A6BF2D9A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0A80DC7E-22FE-43B5-A46A-85CD4941C401}" type="sibTrans" cxnId="{6B26037F-1B72-4C47-B37E-B387A6BF2D9A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C2C8159C-9EEF-4596-8889-92D581396BCF}">
      <dgm:prSet phldrT="[Текст]" custT="1"/>
      <dgm:spPr/>
      <dgm:t>
        <a:bodyPr/>
        <a:lstStyle/>
        <a:p>
          <a:r>
            <a:rPr lang="en-US" sz="1800" dirty="0" smtClean="0">
              <a:solidFill>
                <a:schemeClr val="bg1"/>
              </a:solidFill>
            </a:rPr>
            <a:t>IP-</a:t>
          </a:r>
          <a:r>
            <a:rPr lang="ru-RU" sz="1800" dirty="0" smtClean="0">
              <a:solidFill>
                <a:schemeClr val="bg1"/>
              </a:solidFill>
            </a:rPr>
            <a:t>адрес</a:t>
          </a:r>
          <a:endParaRPr lang="ru-RU" sz="1800" dirty="0">
            <a:solidFill>
              <a:schemeClr val="bg1"/>
            </a:solidFill>
          </a:endParaRPr>
        </a:p>
      </dgm:t>
    </dgm:pt>
    <dgm:pt modelId="{5DC101CA-B1E2-4850-BF21-9D119FAB0917}" type="parTrans" cxnId="{3FB589F9-07A5-42EF-91A7-33ABB60EF656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DDAA2298-92A2-4E5F-A12B-4515DC331B83}" type="sibTrans" cxnId="{3FB589F9-07A5-42EF-91A7-33ABB60EF656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7EF9D85A-98BC-412C-8AFB-67D24D49AEFA}">
      <dgm:prSet phldrT="[Текст]" custT="1"/>
      <dgm:spPr/>
      <dgm:t>
        <a:bodyPr/>
        <a:lstStyle/>
        <a:p>
          <a:r>
            <a:rPr lang="en-US" sz="1800" dirty="0" smtClean="0">
              <a:solidFill>
                <a:schemeClr val="bg1"/>
              </a:solidFill>
            </a:rPr>
            <a:t>MAC-</a:t>
          </a:r>
          <a:r>
            <a:rPr lang="ru-RU" sz="1800" dirty="0" smtClean="0">
              <a:solidFill>
                <a:schemeClr val="bg1"/>
              </a:solidFill>
            </a:rPr>
            <a:t>адрес</a:t>
          </a:r>
          <a:endParaRPr lang="ru-RU" sz="1800" dirty="0">
            <a:solidFill>
              <a:schemeClr val="bg1"/>
            </a:solidFill>
          </a:endParaRPr>
        </a:p>
      </dgm:t>
    </dgm:pt>
    <dgm:pt modelId="{27BFFF44-40C3-4615-9F4A-301E4E8F1235}" type="parTrans" cxnId="{AAB5CBFE-F2C3-44A8-A1B1-E592D1D2DEFE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03488454-041D-4259-8B68-54D5D0BB87B1}" type="sibTrans" cxnId="{AAB5CBFE-F2C3-44A8-A1B1-E592D1D2DEFE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8CB71BB4-EC1A-43EE-B848-EDFB81E40363}">
      <dgm:prSet phldrT="[Текст]" custT="1"/>
      <dgm:spPr/>
      <dgm:t>
        <a:bodyPr/>
        <a:lstStyle/>
        <a:p>
          <a:r>
            <a:rPr lang="ru-RU" sz="2400" dirty="0" smtClean="0">
              <a:solidFill>
                <a:schemeClr val="bg1"/>
              </a:solidFill>
            </a:rPr>
            <a:t>Заявка</a:t>
          </a:r>
          <a:endParaRPr lang="ru-RU" sz="2400" dirty="0">
            <a:solidFill>
              <a:schemeClr val="bg1"/>
            </a:solidFill>
          </a:endParaRPr>
        </a:p>
      </dgm:t>
    </dgm:pt>
    <dgm:pt modelId="{72CCDB43-858B-4731-A2DE-BCA917131AEE}" type="parTrans" cxnId="{C3B9B98D-B36D-4FE0-A183-7DC7A6462EF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AE74D01A-6BD6-4049-889A-C3EF01594F26}" type="sibTrans" cxnId="{C3B9B98D-B36D-4FE0-A183-7DC7A6462EF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4A8A9B16-5D34-4363-ACD2-14FC406F0505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Мастер</a:t>
          </a:r>
          <a:endParaRPr lang="ru-RU" sz="1800" dirty="0">
            <a:solidFill>
              <a:schemeClr val="bg1"/>
            </a:solidFill>
          </a:endParaRPr>
        </a:p>
      </dgm:t>
    </dgm:pt>
    <dgm:pt modelId="{B52FF87B-2530-46C7-84E5-F45EA6186E7E}" type="parTrans" cxnId="{E746572B-B792-4347-B9A9-B15A7D63EFB2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BDE969AF-ABE0-4F40-8CC6-9B3F3537929F}" type="sibTrans" cxnId="{E746572B-B792-4347-B9A9-B15A7D63EFB2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F6216062-A8E9-41A4-BEDB-DA468AEE35CE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Клиент</a:t>
          </a:r>
          <a:endParaRPr lang="ru-RU" sz="1800" dirty="0">
            <a:solidFill>
              <a:schemeClr val="bg1"/>
            </a:solidFill>
          </a:endParaRPr>
        </a:p>
      </dgm:t>
    </dgm:pt>
    <dgm:pt modelId="{718D7591-19B8-4D78-9506-697C9F25D86E}" type="parTrans" cxnId="{ABFA7511-24EA-4AE9-B9D7-007FAE14914A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FD42028D-423C-43F2-AD08-2D924109EDB4}" type="sibTrans" cxnId="{ABFA7511-24EA-4AE9-B9D7-007FAE14914A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C474D235-5559-43A3-A10A-7D3946E26F54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Дата окончания</a:t>
          </a:r>
          <a:endParaRPr lang="ru-RU" sz="1800" dirty="0">
            <a:solidFill>
              <a:schemeClr val="bg1"/>
            </a:solidFill>
          </a:endParaRPr>
        </a:p>
      </dgm:t>
    </dgm:pt>
    <dgm:pt modelId="{B934CFFC-AD64-4926-8689-BB53B9908F6F}" type="parTrans" cxnId="{A083496F-DB25-4CFA-87B7-664356D5E0B3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0B3AF9B0-7BC7-4EE4-963F-533BB0BE813C}" type="sibTrans" cxnId="{A083496F-DB25-4CFA-87B7-664356D5E0B3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9418D56C-111D-4B01-BDE4-009CD4C04ADF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Серийный номер</a:t>
          </a:r>
          <a:endParaRPr lang="ru-RU" sz="1800" dirty="0">
            <a:solidFill>
              <a:schemeClr val="bg1"/>
            </a:solidFill>
          </a:endParaRPr>
        </a:p>
      </dgm:t>
    </dgm:pt>
    <dgm:pt modelId="{FAD882D8-0712-4EF9-9513-009AEF11C6BD}" type="parTrans" cxnId="{BC0DF89E-5D3C-4A0B-B176-E17151D5E23B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01B470EE-5BC4-48FF-96C7-B325DFA816F9}" type="sibTrans" cxnId="{BC0DF89E-5D3C-4A0B-B176-E17151D5E23B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6F454284-AE01-408F-B111-CEDAAC8EFA1B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Положение</a:t>
          </a:r>
          <a:endParaRPr lang="ru-RU" sz="1800" dirty="0">
            <a:solidFill>
              <a:schemeClr val="bg1"/>
            </a:solidFill>
          </a:endParaRPr>
        </a:p>
      </dgm:t>
    </dgm:pt>
    <dgm:pt modelId="{05873685-1642-42A6-AA01-A5F6C5513E4C}" type="parTrans" cxnId="{E622C982-F8D0-40CD-97F7-1736DD3B370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45F3929D-27DD-4248-9B5D-F8C70C001222}" type="sibTrans" cxnId="{E622C982-F8D0-40CD-97F7-1736DD3B370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8936EB67-9E14-4474-94C0-F16DD430BAB5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Тип</a:t>
          </a:r>
          <a:endParaRPr lang="ru-RU" sz="1800" dirty="0">
            <a:solidFill>
              <a:schemeClr val="bg1"/>
            </a:solidFill>
          </a:endParaRPr>
        </a:p>
      </dgm:t>
    </dgm:pt>
    <dgm:pt modelId="{DB642D12-6481-4F6A-941D-62F59968F4D4}" type="parTrans" cxnId="{90A76273-01EF-4CB9-B9F1-F673A68E9EC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F2FF86AB-F3DE-46B7-BB51-08C4BE360F81}" type="sibTrans" cxnId="{90A76273-01EF-4CB9-B9F1-F673A68E9EC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E868E1E4-ECA3-4E01-AFEC-95AC15F2732F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Марка</a:t>
          </a:r>
          <a:endParaRPr lang="ru-RU" sz="1800" dirty="0">
            <a:solidFill>
              <a:schemeClr val="bg1"/>
            </a:solidFill>
          </a:endParaRPr>
        </a:p>
      </dgm:t>
    </dgm:pt>
    <dgm:pt modelId="{E6AAD968-AFB4-4DFE-8672-97C03064DE24}" type="parTrans" cxnId="{82CB66E2-1F0F-4AD9-B63B-4BD3D787A0E3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59645945-860A-4858-A0A1-7D27568DAB4B}" type="sibTrans" cxnId="{82CB66E2-1F0F-4AD9-B63B-4BD3D787A0E3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FB174725-546D-4806-B2EE-D66B1F2C0A16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Модель</a:t>
          </a:r>
          <a:endParaRPr lang="ru-RU" sz="1800" dirty="0">
            <a:solidFill>
              <a:schemeClr val="bg1"/>
            </a:solidFill>
          </a:endParaRPr>
        </a:p>
      </dgm:t>
    </dgm:pt>
    <dgm:pt modelId="{334B87AE-7834-490D-A53E-744448754495}" type="parTrans" cxnId="{39B211CB-451E-4F47-8A83-738F996D6ECF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D002CB5F-1C60-4A0D-877A-0DCA843D58E5}" type="sibTrans" cxnId="{39B211CB-451E-4F47-8A83-738F996D6ECF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4FEE2BE8-618E-4B3B-8E55-B770ECD3BC38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Состояние</a:t>
          </a:r>
          <a:endParaRPr lang="ru-RU" sz="1800" dirty="0">
            <a:solidFill>
              <a:schemeClr val="bg1"/>
            </a:solidFill>
          </a:endParaRPr>
        </a:p>
      </dgm:t>
    </dgm:pt>
    <dgm:pt modelId="{D5B8798A-ADD0-4503-8CC7-380A030AB9D6}" type="parTrans" cxnId="{7891A8F9-83B8-4118-B936-AAD85163752D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9724534A-BA95-4BB6-BB4C-7E464A65728E}" type="sibTrans" cxnId="{7891A8F9-83B8-4118-B936-AAD85163752D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1EC286D8-9459-4E2D-B869-460DFA0A7FA7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Адрес</a:t>
          </a:r>
          <a:endParaRPr lang="ru-RU" sz="1800" dirty="0">
            <a:solidFill>
              <a:schemeClr val="bg1"/>
            </a:solidFill>
          </a:endParaRPr>
        </a:p>
      </dgm:t>
    </dgm:pt>
    <dgm:pt modelId="{DC89E333-26A4-4580-BD8B-86EB616C6FEF}" type="parTrans" cxnId="{B2547F0D-916A-4B06-BCFC-2BCA0C5D7D3A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D19F6F78-94B9-4BCC-B59E-BA2775EC20F9}" type="sibTrans" cxnId="{B2547F0D-916A-4B06-BCFC-2BCA0C5D7D3A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963F8F33-223F-4621-BF08-2573B5156BFF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Дата создания</a:t>
          </a:r>
          <a:endParaRPr lang="ru-RU" sz="1800" dirty="0">
            <a:solidFill>
              <a:schemeClr val="bg1"/>
            </a:solidFill>
          </a:endParaRPr>
        </a:p>
      </dgm:t>
    </dgm:pt>
    <dgm:pt modelId="{4D693910-346E-4AFC-A788-FF3EB370A26D}" type="parTrans" cxnId="{B316D4CB-8949-4944-A34B-3AEE8E515D54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1DB8A5CD-DFA7-4C05-BB22-808D3A72071C}" type="sibTrans" cxnId="{B316D4CB-8949-4944-A34B-3AEE8E515D54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40ED1BF4-6AAB-432A-8535-0735D0E487D1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Создатель</a:t>
          </a:r>
          <a:endParaRPr lang="ru-RU" sz="1800" dirty="0">
            <a:solidFill>
              <a:schemeClr val="bg1"/>
            </a:solidFill>
          </a:endParaRPr>
        </a:p>
      </dgm:t>
    </dgm:pt>
    <dgm:pt modelId="{1DD64A9E-7FC8-49FB-AF84-A6B742DF688D}" type="parTrans" cxnId="{04A71D15-C83A-40D9-8882-6EAAA19DBBBF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B1C6B5DC-6C24-448D-82B7-786B6DDFF9F7}" type="sibTrans" cxnId="{04A71D15-C83A-40D9-8882-6EAAA19DBBBF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68BC17A3-7900-4953-8E80-B3CF94B27C1C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Использованное оборудование</a:t>
          </a:r>
          <a:endParaRPr lang="ru-RU" sz="1800" dirty="0">
            <a:solidFill>
              <a:schemeClr val="bg1"/>
            </a:solidFill>
          </a:endParaRPr>
        </a:p>
      </dgm:t>
    </dgm:pt>
    <dgm:pt modelId="{F53CA47A-66B1-4CE0-8A04-3052DB244054}" type="parTrans" cxnId="{A14CCE8E-5F6A-4B26-AE6C-8C2BFE688B18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E994CFA7-EB75-4A52-8349-F6D56E502C7F}" type="sibTrans" cxnId="{A14CCE8E-5F6A-4B26-AE6C-8C2BFE688B18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A1AB5969-723F-48DC-85C2-570B50DA0842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Использованные </a:t>
          </a:r>
          <a:r>
            <a:rPr lang="en-US" sz="1800" dirty="0" smtClean="0">
              <a:solidFill>
                <a:schemeClr val="bg1"/>
              </a:solidFill>
            </a:rPr>
            <a:t>TMC</a:t>
          </a:r>
          <a:endParaRPr lang="ru-RU" sz="1800" dirty="0">
            <a:solidFill>
              <a:schemeClr val="bg1"/>
            </a:solidFill>
          </a:endParaRPr>
        </a:p>
      </dgm:t>
    </dgm:pt>
    <dgm:pt modelId="{727E36A6-6B09-4252-A214-C7AD7AB8E67D}" type="parTrans" cxnId="{CB1A4830-3560-440D-B739-99AD838FDD46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C1C6128F-7F10-42D0-8C38-98DA4633E387}" type="sibTrans" cxnId="{CB1A4830-3560-440D-B739-99AD838FDD46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367A1156-547E-476E-8CE5-67E4571D177F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Снятое оборудование</a:t>
          </a:r>
          <a:endParaRPr lang="ru-RU" sz="1800" dirty="0">
            <a:solidFill>
              <a:schemeClr val="bg1"/>
            </a:solidFill>
          </a:endParaRPr>
        </a:p>
      </dgm:t>
    </dgm:pt>
    <dgm:pt modelId="{48478457-2207-452A-9354-30E6B77D228B}" type="parTrans" cxnId="{06965D77-EB24-4E27-9CD3-64641EB1C316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2119B9C4-64F2-4B69-AD97-FAE43331EDD0}" type="sibTrans" cxnId="{06965D77-EB24-4E27-9CD3-64641EB1C316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DB7841ED-89C4-4F39-BA86-3594C7391320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Договор</a:t>
          </a:r>
          <a:endParaRPr lang="ru-RU" sz="1800" dirty="0">
            <a:solidFill>
              <a:schemeClr val="bg1"/>
            </a:solidFill>
          </a:endParaRPr>
        </a:p>
      </dgm:t>
    </dgm:pt>
    <dgm:pt modelId="{08A4BF40-1622-453E-9B75-08EE2236C16B}" type="parTrans" cxnId="{3DFD7E97-C517-4A3A-8DEF-9EFDD98D1B5E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4C749A99-F186-4BAE-A669-4209E5784D81}" type="sibTrans" cxnId="{3DFD7E97-C517-4A3A-8DEF-9EFDD98D1B5E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88D5DC61-99DE-4D83-B815-BAE16066C06D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Комментарий</a:t>
          </a:r>
          <a:endParaRPr lang="ru-RU" sz="1800" dirty="0">
            <a:solidFill>
              <a:schemeClr val="bg1"/>
            </a:solidFill>
          </a:endParaRPr>
        </a:p>
      </dgm:t>
    </dgm:pt>
    <dgm:pt modelId="{789B7D1A-3DE9-400A-9097-568C32B5C884}" type="parTrans" cxnId="{8D4378CF-F93E-4EA4-A2D9-D9B7F52D6B77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3156CBCF-D4E4-4803-A025-7CAA8BE300F5}" type="sibTrans" cxnId="{8D4378CF-F93E-4EA4-A2D9-D9B7F52D6B77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FAF8477B-B94A-4F92-93E6-2DC863F58139}">
      <dgm:prSet phldrT="[Текст]" custT="1"/>
      <dgm:spPr/>
      <dgm:t>
        <a:bodyPr/>
        <a:lstStyle/>
        <a:p>
          <a:r>
            <a:rPr lang="ru-RU" sz="2400" dirty="0" smtClean="0">
              <a:solidFill>
                <a:schemeClr val="bg1"/>
              </a:solidFill>
            </a:rPr>
            <a:t>Оборудование</a:t>
          </a:r>
          <a:endParaRPr lang="ru-RU" sz="2400" dirty="0">
            <a:solidFill>
              <a:schemeClr val="bg1"/>
            </a:solidFill>
          </a:endParaRPr>
        </a:p>
      </dgm:t>
    </dgm:pt>
    <dgm:pt modelId="{196FA55C-DAB0-4208-8625-7B9F693B19E1}" type="parTrans" cxnId="{2C230B08-645A-4202-8B0B-28F8104C1DC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A3099B60-B946-46DF-9779-FD0D46502304}" type="sibTrans" cxnId="{2C230B08-645A-4202-8B0B-28F8104C1DC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FED20322-1C0E-4F24-801A-F50F276B6E7E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Наименование</a:t>
          </a:r>
          <a:endParaRPr lang="ru-RU" sz="1800" dirty="0">
            <a:solidFill>
              <a:schemeClr val="bg1"/>
            </a:solidFill>
          </a:endParaRPr>
        </a:p>
      </dgm:t>
    </dgm:pt>
    <dgm:pt modelId="{88E8A265-7FB5-4668-950F-D75C8F06DECF}" type="parTrans" cxnId="{3E1AB26F-B13A-488D-9A69-62630863677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F9B5C810-43A3-424D-B424-B338DF50C383}" type="sibTrans" cxnId="{3E1AB26F-B13A-488D-9A69-62630863677C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D3E595AF-7A54-41F1-B637-1824BC7DE088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Количество</a:t>
          </a:r>
          <a:endParaRPr lang="ru-RU" sz="1800" dirty="0">
            <a:solidFill>
              <a:schemeClr val="bg1"/>
            </a:solidFill>
          </a:endParaRPr>
        </a:p>
      </dgm:t>
    </dgm:pt>
    <dgm:pt modelId="{9280311F-7C22-41FC-99BD-C704AC1BFEE4}" type="parTrans" cxnId="{00A0F78F-8449-4B6A-A6AA-8132ABEBE8C6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68EA1356-5F5A-4E6D-B9FD-4F4A89AE1592}" type="sibTrans" cxnId="{00A0F78F-8449-4B6A-A6AA-8132ABEBE8C6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4F2738BA-2484-4345-99D2-9C09B3F87A47}">
      <dgm:prSet phldrT="[Текст]" custT="1"/>
      <dgm:spPr/>
      <dgm:t>
        <a:bodyPr/>
        <a:lstStyle/>
        <a:p>
          <a:r>
            <a:rPr lang="ru-RU" sz="1800" dirty="0" smtClean="0">
              <a:solidFill>
                <a:schemeClr val="bg1"/>
              </a:solidFill>
            </a:rPr>
            <a:t>Единицы измерения</a:t>
          </a:r>
          <a:endParaRPr lang="ru-RU" sz="1800" dirty="0">
            <a:solidFill>
              <a:schemeClr val="bg1"/>
            </a:solidFill>
          </a:endParaRPr>
        </a:p>
      </dgm:t>
    </dgm:pt>
    <dgm:pt modelId="{37AE7104-FB41-4A18-ACE6-05FE3B386E55}" type="parTrans" cxnId="{1AF1FD0C-6E79-44FB-AFBC-C2BAD1BC01B3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6A8FF5AD-8EA5-412F-A320-BE18C79184C6}" type="sibTrans" cxnId="{1AF1FD0C-6E79-44FB-AFBC-C2BAD1BC01B3}">
      <dgm:prSet/>
      <dgm:spPr/>
      <dgm:t>
        <a:bodyPr/>
        <a:lstStyle/>
        <a:p>
          <a:endParaRPr lang="ru-RU" sz="1800">
            <a:solidFill>
              <a:schemeClr val="bg1"/>
            </a:solidFill>
          </a:endParaRPr>
        </a:p>
      </dgm:t>
    </dgm:pt>
    <dgm:pt modelId="{055CD57C-5F91-4E9A-AA7B-20CAE76A55A6}" type="pres">
      <dgm:prSet presAssocID="{A101098D-F5CC-450B-9355-68F393145124}" presName="layout" presStyleCnt="0">
        <dgm:presLayoutVars>
          <dgm:chMax/>
          <dgm:chPref/>
          <dgm:dir/>
          <dgm:resizeHandles/>
        </dgm:presLayoutVars>
      </dgm:prSet>
      <dgm:spPr/>
      <dgm:t>
        <a:bodyPr/>
        <a:lstStyle/>
        <a:p>
          <a:endParaRPr lang="ru-RU"/>
        </a:p>
      </dgm:t>
    </dgm:pt>
    <dgm:pt modelId="{812843A8-EFEB-4FEA-A4A0-62C854351EAE}" type="pres">
      <dgm:prSet presAssocID="{669CA3E3-56BE-492B-B135-6596BBC439C4}" presName="root" presStyleCnt="0">
        <dgm:presLayoutVars>
          <dgm:chMax/>
          <dgm:chPref/>
        </dgm:presLayoutVars>
      </dgm:prSet>
      <dgm:spPr/>
    </dgm:pt>
    <dgm:pt modelId="{40F6C62E-95E8-4F1A-A3EA-46637C2E0930}" type="pres">
      <dgm:prSet presAssocID="{669CA3E3-56BE-492B-B135-6596BBC439C4}" presName="rootComposite" presStyleCnt="0">
        <dgm:presLayoutVars/>
      </dgm:prSet>
      <dgm:spPr/>
    </dgm:pt>
    <dgm:pt modelId="{DEBCF881-FD49-4AD4-8483-00A45DB00107}" type="pres">
      <dgm:prSet presAssocID="{669CA3E3-56BE-492B-B135-6596BBC439C4}" presName="ParentAccent" presStyleLbl="alignNode1" presStyleIdx="0" presStyleCnt="3"/>
      <dgm:spPr/>
    </dgm:pt>
    <dgm:pt modelId="{23730623-99A9-4360-8FFA-9423893CD4B3}" type="pres">
      <dgm:prSet presAssocID="{669CA3E3-56BE-492B-B135-6596BBC439C4}" presName="ParentSmallAccent" presStyleLbl="fgAcc1" presStyleIdx="0" presStyleCnt="3"/>
      <dgm:spPr>
        <a:noFill/>
      </dgm:spPr>
    </dgm:pt>
    <dgm:pt modelId="{C6CAAA07-36AB-497B-BF09-D4C5CCFC02C8}" type="pres">
      <dgm:prSet presAssocID="{669CA3E3-56BE-492B-B135-6596BBC439C4}" presName="Parent" presStyleLbl="revTx" presStyleIdx="0" presStyleCnt="26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64FA655-693E-4246-BAC2-2CACA81E0DE9}" type="pres">
      <dgm:prSet presAssocID="{669CA3E3-56BE-492B-B135-6596BBC439C4}" presName="childShape" presStyleCnt="0">
        <dgm:presLayoutVars>
          <dgm:chMax val="0"/>
          <dgm:chPref val="0"/>
        </dgm:presLayoutVars>
      </dgm:prSet>
      <dgm:spPr/>
    </dgm:pt>
    <dgm:pt modelId="{43E3FEA5-7326-4B41-B165-85F524D4AF19}" type="pres">
      <dgm:prSet presAssocID="{FED20322-1C0E-4F24-801A-F50F276B6E7E}" presName="childComposite" presStyleCnt="0">
        <dgm:presLayoutVars>
          <dgm:chMax val="0"/>
          <dgm:chPref val="0"/>
        </dgm:presLayoutVars>
      </dgm:prSet>
      <dgm:spPr/>
    </dgm:pt>
    <dgm:pt modelId="{DC366DC1-C1DE-42A9-9AF9-64F268EBD4CF}" type="pres">
      <dgm:prSet presAssocID="{FED20322-1C0E-4F24-801A-F50F276B6E7E}" presName="ChildAccent" presStyleLbl="solidFgAcc1" presStyleIdx="0" presStyleCnt="23"/>
      <dgm:spPr/>
    </dgm:pt>
    <dgm:pt modelId="{9F0671AD-327D-45FF-AB25-584F203DFE45}" type="pres">
      <dgm:prSet presAssocID="{FED20322-1C0E-4F24-801A-F50F276B6E7E}" presName="Child" presStyleLbl="revTx" presStyleIdx="1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B87700C-B459-45B3-A117-E5DF3FB593D9}" type="pres">
      <dgm:prSet presAssocID="{D3E595AF-7A54-41F1-B637-1824BC7DE088}" presName="childComposite" presStyleCnt="0">
        <dgm:presLayoutVars>
          <dgm:chMax val="0"/>
          <dgm:chPref val="0"/>
        </dgm:presLayoutVars>
      </dgm:prSet>
      <dgm:spPr/>
    </dgm:pt>
    <dgm:pt modelId="{6CBA5E47-7A3B-4990-AB6F-920AD71A002B}" type="pres">
      <dgm:prSet presAssocID="{D3E595AF-7A54-41F1-B637-1824BC7DE088}" presName="ChildAccent" presStyleLbl="solidFgAcc1" presStyleIdx="1" presStyleCnt="23"/>
      <dgm:spPr/>
    </dgm:pt>
    <dgm:pt modelId="{A1BA9FBC-F409-4D68-8970-D4453E1FFDE3}" type="pres">
      <dgm:prSet presAssocID="{D3E595AF-7A54-41F1-B637-1824BC7DE088}" presName="Child" presStyleLbl="revTx" presStyleIdx="2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98926F0-FA9B-461D-86A0-1DFDFD5E9D8E}" type="pres">
      <dgm:prSet presAssocID="{4F2738BA-2484-4345-99D2-9C09B3F87A47}" presName="childComposite" presStyleCnt="0">
        <dgm:presLayoutVars>
          <dgm:chMax val="0"/>
          <dgm:chPref val="0"/>
        </dgm:presLayoutVars>
      </dgm:prSet>
      <dgm:spPr/>
    </dgm:pt>
    <dgm:pt modelId="{A27F243F-7345-4E33-9705-F23A0D0E88F1}" type="pres">
      <dgm:prSet presAssocID="{4F2738BA-2484-4345-99D2-9C09B3F87A47}" presName="ChildAccent" presStyleLbl="solidFgAcc1" presStyleIdx="2" presStyleCnt="23"/>
      <dgm:spPr/>
    </dgm:pt>
    <dgm:pt modelId="{1DBA9F64-BAA1-4E0A-84C7-60605C5CDA6E}" type="pres">
      <dgm:prSet presAssocID="{4F2738BA-2484-4345-99D2-9C09B3F87A47}" presName="Child" presStyleLbl="revTx" presStyleIdx="3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C360D59-00DC-4751-85D5-F2425DDFBD65}" type="pres">
      <dgm:prSet presAssocID="{FAF8477B-B94A-4F92-93E6-2DC863F58139}" presName="root" presStyleCnt="0">
        <dgm:presLayoutVars>
          <dgm:chMax/>
          <dgm:chPref/>
        </dgm:presLayoutVars>
      </dgm:prSet>
      <dgm:spPr/>
    </dgm:pt>
    <dgm:pt modelId="{10309EED-1826-4085-81AC-66004B124EC7}" type="pres">
      <dgm:prSet presAssocID="{FAF8477B-B94A-4F92-93E6-2DC863F58139}" presName="rootComposite" presStyleCnt="0">
        <dgm:presLayoutVars/>
      </dgm:prSet>
      <dgm:spPr/>
    </dgm:pt>
    <dgm:pt modelId="{EC78CFE7-4F3D-4A02-8525-D4152B211608}" type="pres">
      <dgm:prSet presAssocID="{FAF8477B-B94A-4F92-93E6-2DC863F58139}" presName="ParentAccent" presStyleLbl="alignNode1" presStyleIdx="1" presStyleCnt="3"/>
      <dgm:spPr/>
    </dgm:pt>
    <dgm:pt modelId="{EA5932A1-EE15-47C8-8CE6-5511EC647319}" type="pres">
      <dgm:prSet presAssocID="{FAF8477B-B94A-4F92-93E6-2DC863F58139}" presName="ParentSmallAccent" presStyleLbl="fgAcc1" presStyleIdx="1" presStyleCnt="3"/>
      <dgm:spPr>
        <a:noFill/>
      </dgm:spPr>
    </dgm:pt>
    <dgm:pt modelId="{74F0BB89-7A93-454A-B68C-02C30C97ADBF}" type="pres">
      <dgm:prSet presAssocID="{FAF8477B-B94A-4F92-93E6-2DC863F58139}" presName="Parent" presStyleLbl="revTx" presStyleIdx="4" presStyleCnt="26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647A9A3-5598-461A-B226-8B4B39F9E37A}" type="pres">
      <dgm:prSet presAssocID="{FAF8477B-B94A-4F92-93E6-2DC863F58139}" presName="childShape" presStyleCnt="0">
        <dgm:presLayoutVars>
          <dgm:chMax val="0"/>
          <dgm:chPref val="0"/>
        </dgm:presLayoutVars>
      </dgm:prSet>
      <dgm:spPr/>
    </dgm:pt>
    <dgm:pt modelId="{815591A6-CDA8-45FC-AAF0-2DDCA9BAC8BF}" type="pres">
      <dgm:prSet presAssocID="{69452970-3215-45BF-BC3D-72D6F0359324}" presName="childComposite" presStyleCnt="0">
        <dgm:presLayoutVars>
          <dgm:chMax val="0"/>
          <dgm:chPref val="0"/>
        </dgm:presLayoutVars>
      </dgm:prSet>
      <dgm:spPr/>
    </dgm:pt>
    <dgm:pt modelId="{94EC53C6-D120-44B7-B9D3-0E1ACF94B150}" type="pres">
      <dgm:prSet presAssocID="{69452970-3215-45BF-BC3D-72D6F0359324}" presName="ChildAccent" presStyleLbl="solidFgAcc1" presStyleIdx="3" presStyleCnt="23"/>
      <dgm:spPr/>
    </dgm:pt>
    <dgm:pt modelId="{95C7C196-C802-4DAC-B7BF-28E21288A8E1}" type="pres">
      <dgm:prSet presAssocID="{69452970-3215-45BF-BC3D-72D6F0359324}" presName="Child" presStyleLbl="revTx" presStyleIdx="5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C635FA7-3C35-4AA1-A93D-D78C101A8EFB}" type="pres">
      <dgm:prSet presAssocID="{C2C8159C-9EEF-4596-8889-92D581396BCF}" presName="childComposite" presStyleCnt="0">
        <dgm:presLayoutVars>
          <dgm:chMax val="0"/>
          <dgm:chPref val="0"/>
        </dgm:presLayoutVars>
      </dgm:prSet>
      <dgm:spPr/>
    </dgm:pt>
    <dgm:pt modelId="{DA7B02E1-3FE6-43B6-B533-5C7DD7536414}" type="pres">
      <dgm:prSet presAssocID="{C2C8159C-9EEF-4596-8889-92D581396BCF}" presName="ChildAccent" presStyleLbl="solidFgAcc1" presStyleIdx="4" presStyleCnt="23"/>
      <dgm:spPr/>
    </dgm:pt>
    <dgm:pt modelId="{D687F325-80B3-45F4-B9F6-C8AE991889FF}" type="pres">
      <dgm:prSet presAssocID="{C2C8159C-9EEF-4596-8889-92D581396BCF}" presName="Child" presStyleLbl="revTx" presStyleIdx="6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9C77C2D-FAA4-41AF-9185-D784B42912D6}" type="pres">
      <dgm:prSet presAssocID="{7EF9D85A-98BC-412C-8AFB-67D24D49AEFA}" presName="childComposite" presStyleCnt="0">
        <dgm:presLayoutVars>
          <dgm:chMax val="0"/>
          <dgm:chPref val="0"/>
        </dgm:presLayoutVars>
      </dgm:prSet>
      <dgm:spPr/>
    </dgm:pt>
    <dgm:pt modelId="{1F46EE5D-872E-4176-BD57-93B3D28C5F96}" type="pres">
      <dgm:prSet presAssocID="{7EF9D85A-98BC-412C-8AFB-67D24D49AEFA}" presName="ChildAccent" presStyleLbl="solidFgAcc1" presStyleIdx="5" presStyleCnt="23"/>
      <dgm:spPr/>
    </dgm:pt>
    <dgm:pt modelId="{068463EC-1424-485C-9CAF-C94862A8390C}" type="pres">
      <dgm:prSet presAssocID="{7EF9D85A-98BC-412C-8AFB-67D24D49AEFA}" presName="Child" presStyleLbl="revTx" presStyleIdx="7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972C137-028B-4D2A-8042-D58BF4F460AB}" type="pres">
      <dgm:prSet presAssocID="{9418D56C-111D-4B01-BDE4-009CD4C04ADF}" presName="childComposite" presStyleCnt="0">
        <dgm:presLayoutVars>
          <dgm:chMax val="0"/>
          <dgm:chPref val="0"/>
        </dgm:presLayoutVars>
      </dgm:prSet>
      <dgm:spPr/>
    </dgm:pt>
    <dgm:pt modelId="{6319720F-360A-41E9-913A-2F1562DBA6E8}" type="pres">
      <dgm:prSet presAssocID="{9418D56C-111D-4B01-BDE4-009CD4C04ADF}" presName="ChildAccent" presStyleLbl="solidFgAcc1" presStyleIdx="6" presStyleCnt="23"/>
      <dgm:spPr/>
    </dgm:pt>
    <dgm:pt modelId="{C349DF43-5D3D-4D58-BE3B-C06387556D82}" type="pres">
      <dgm:prSet presAssocID="{9418D56C-111D-4B01-BDE4-009CD4C04ADF}" presName="Child" presStyleLbl="revTx" presStyleIdx="8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1293CFB-61EC-4638-8F20-60E8B7379583}" type="pres">
      <dgm:prSet presAssocID="{6F454284-AE01-408F-B111-CEDAAC8EFA1B}" presName="childComposite" presStyleCnt="0">
        <dgm:presLayoutVars>
          <dgm:chMax val="0"/>
          <dgm:chPref val="0"/>
        </dgm:presLayoutVars>
      </dgm:prSet>
      <dgm:spPr/>
    </dgm:pt>
    <dgm:pt modelId="{79DBE1E0-C9A2-494D-96DC-B0822511A1CB}" type="pres">
      <dgm:prSet presAssocID="{6F454284-AE01-408F-B111-CEDAAC8EFA1B}" presName="ChildAccent" presStyleLbl="solidFgAcc1" presStyleIdx="7" presStyleCnt="23"/>
      <dgm:spPr/>
    </dgm:pt>
    <dgm:pt modelId="{00601490-CB8B-434B-888D-3B5B844856A9}" type="pres">
      <dgm:prSet presAssocID="{6F454284-AE01-408F-B111-CEDAAC8EFA1B}" presName="Child" presStyleLbl="revTx" presStyleIdx="9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A94CDDE-0212-4886-930F-360EA1EE00D9}" type="pres">
      <dgm:prSet presAssocID="{8936EB67-9E14-4474-94C0-F16DD430BAB5}" presName="childComposite" presStyleCnt="0">
        <dgm:presLayoutVars>
          <dgm:chMax val="0"/>
          <dgm:chPref val="0"/>
        </dgm:presLayoutVars>
      </dgm:prSet>
      <dgm:spPr/>
    </dgm:pt>
    <dgm:pt modelId="{67A86542-CF00-4699-A4F9-9DBF0E967BF0}" type="pres">
      <dgm:prSet presAssocID="{8936EB67-9E14-4474-94C0-F16DD430BAB5}" presName="ChildAccent" presStyleLbl="solidFgAcc1" presStyleIdx="8" presStyleCnt="23"/>
      <dgm:spPr/>
    </dgm:pt>
    <dgm:pt modelId="{B7784EC7-8A2B-4677-88B0-5433CDE02602}" type="pres">
      <dgm:prSet presAssocID="{8936EB67-9E14-4474-94C0-F16DD430BAB5}" presName="Child" presStyleLbl="revTx" presStyleIdx="10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39530BE-AFBE-4C6B-AAB0-80DA8C5F4269}" type="pres">
      <dgm:prSet presAssocID="{E868E1E4-ECA3-4E01-AFEC-95AC15F2732F}" presName="childComposite" presStyleCnt="0">
        <dgm:presLayoutVars>
          <dgm:chMax val="0"/>
          <dgm:chPref val="0"/>
        </dgm:presLayoutVars>
      </dgm:prSet>
      <dgm:spPr/>
    </dgm:pt>
    <dgm:pt modelId="{9708F389-D4D9-4A6F-B037-96431C86C3A4}" type="pres">
      <dgm:prSet presAssocID="{E868E1E4-ECA3-4E01-AFEC-95AC15F2732F}" presName="ChildAccent" presStyleLbl="solidFgAcc1" presStyleIdx="9" presStyleCnt="23"/>
      <dgm:spPr/>
    </dgm:pt>
    <dgm:pt modelId="{69F37D1F-C622-4AD0-94E5-927817ED7F16}" type="pres">
      <dgm:prSet presAssocID="{E868E1E4-ECA3-4E01-AFEC-95AC15F2732F}" presName="Child" presStyleLbl="revTx" presStyleIdx="11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4225A75-9341-424C-957D-BEBF1F7F82B4}" type="pres">
      <dgm:prSet presAssocID="{FB174725-546D-4806-B2EE-D66B1F2C0A16}" presName="childComposite" presStyleCnt="0">
        <dgm:presLayoutVars>
          <dgm:chMax val="0"/>
          <dgm:chPref val="0"/>
        </dgm:presLayoutVars>
      </dgm:prSet>
      <dgm:spPr/>
    </dgm:pt>
    <dgm:pt modelId="{E21AF82A-105A-4645-A609-84583FB8EA5D}" type="pres">
      <dgm:prSet presAssocID="{FB174725-546D-4806-B2EE-D66B1F2C0A16}" presName="ChildAccent" presStyleLbl="solidFgAcc1" presStyleIdx="10" presStyleCnt="23"/>
      <dgm:spPr/>
    </dgm:pt>
    <dgm:pt modelId="{36A8BEB8-73E2-41B4-9353-64720C6DE2A4}" type="pres">
      <dgm:prSet presAssocID="{FB174725-546D-4806-B2EE-D66B1F2C0A16}" presName="Child" presStyleLbl="revTx" presStyleIdx="12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6859A2F-F3F0-4F76-85E8-69EA5ED69BDB}" type="pres">
      <dgm:prSet presAssocID="{4FEE2BE8-618E-4B3B-8E55-B770ECD3BC38}" presName="childComposite" presStyleCnt="0">
        <dgm:presLayoutVars>
          <dgm:chMax val="0"/>
          <dgm:chPref val="0"/>
        </dgm:presLayoutVars>
      </dgm:prSet>
      <dgm:spPr/>
    </dgm:pt>
    <dgm:pt modelId="{01C43B81-91D9-40CC-8B9C-EA9EEEF181D4}" type="pres">
      <dgm:prSet presAssocID="{4FEE2BE8-618E-4B3B-8E55-B770ECD3BC38}" presName="ChildAccent" presStyleLbl="solidFgAcc1" presStyleIdx="11" presStyleCnt="23"/>
      <dgm:spPr/>
    </dgm:pt>
    <dgm:pt modelId="{6C4115B8-CFD9-4D4F-8011-0A1C375F89AF}" type="pres">
      <dgm:prSet presAssocID="{4FEE2BE8-618E-4B3B-8E55-B770ECD3BC38}" presName="Child" presStyleLbl="revTx" presStyleIdx="13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5609AD4-93D2-4BD7-8AC9-5268F4644136}" type="pres">
      <dgm:prSet presAssocID="{1EC286D8-9459-4E2D-B869-460DFA0A7FA7}" presName="childComposite" presStyleCnt="0">
        <dgm:presLayoutVars>
          <dgm:chMax val="0"/>
          <dgm:chPref val="0"/>
        </dgm:presLayoutVars>
      </dgm:prSet>
      <dgm:spPr/>
    </dgm:pt>
    <dgm:pt modelId="{BD6BF545-AFBE-41B8-8920-A47717067F15}" type="pres">
      <dgm:prSet presAssocID="{1EC286D8-9459-4E2D-B869-460DFA0A7FA7}" presName="ChildAccent" presStyleLbl="solidFgAcc1" presStyleIdx="12" presStyleCnt="23"/>
      <dgm:spPr/>
    </dgm:pt>
    <dgm:pt modelId="{0F958C46-244F-41E0-B951-10B583C38824}" type="pres">
      <dgm:prSet presAssocID="{1EC286D8-9459-4E2D-B869-460DFA0A7FA7}" presName="Child" presStyleLbl="revTx" presStyleIdx="14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22D3178-A592-4E41-9818-8BFB64054C57}" type="pres">
      <dgm:prSet presAssocID="{8CB71BB4-EC1A-43EE-B848-EDFB81E40363}" presName="root" presStyleCnt="0">
        <dgm:presLayoutVars>
          <dgm:chMax/>
          <dgm:chPref/>
        </dgm:presLayoutVars>
      </dgm:prSet>
      <dgm:spPr/>
    </dgm:pt>
    <dgm:pt modelId="{A8F4E157-AA38-4522-861F-D44983E62C16}" type="pres">
      <dgm:prSet presAssocID="{8CB71BB4-EC1A-43EE-B848-EDFB81E40363}" presName="rootComposite" presStyleCnt="0">
        <dgm:presLayoutVars/>
      </dgm:prSet>
      <dgm:spPr/>
    </dgm:pt>
    <dgm:pt modelId="{B84EEF93-8609-41F0-A3DA-567180096DF8}" type="pres">
      <dgm:prSet presAssocID="{8CB71BB4-EC1A-43EE-B848-EDFB81E40363}" presName="ParentAccent" presStyleLbl="alignNode1" presStyleIdx="2" presStyleCnt="3"/>
      <dgm:spPr/>
    </dgm:pt>
    <dgm:pt modelId="{FB2E2339-1AFD-45DE-87C8-777B86BA5AC6}" type="pres">
      <dgm:prSet presAssocID="{8CB71BB4-EC1A-43EE-B848-EDFB81E40363}" presName="ParentSmallAccent" presStyleLbl="fgAcc1" presStyleIdx="2" presStyleCnt="3"/>
      <dgm:spPr>
        <a:noFill/>
      </dgm:spPr>
    </dgm:pt>
    <dgm:pt modelId="{44775B23-21E1-418F-9357-DE58CDFDCAB0}" type="pres">
      <dgm:prSet presAssocID="{8CB71BB4-EC1A-43EE-B848-EDFB81E40363}" presName="Parent" presStyleLbl="revTx" presStyleIdx="15" presStyleCnt="26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B6536CA-DD9B-492E-A085-4A4ACAB9A591}" type="pres">
      <dgm:prSet presAssocID="{8CB71BB4-EC1A-43EE-B848-EDFB81E40363}" presName="childShape" presStyleCnt="0">
        <dgm:presLayoutVars>
          <dgm:chMax val="0"/>
          <dgm:chPref val="0"/>
        </dgm:presLayoutVars>
      </dgm:prSet>
      <dgm:spPr/>
    </dgm:pt>
    <dgm:pt modelId="{89A431B1-6E17-4BC2-877A-9934DB1D632E}" type="pres">
      <dgm:prSet presAssocID="{4A8A9B16-5D34-4363-ACD2-14FC406F0505}" presName="childComposite" presStyleCnt="0">
        <dgm:presLayoutVars>
          <dgm:chMax val="0"/>
          <dgm:chPref val="0"/>
        </dgm:presLayoutVars>
      </dgm:prSet>
      <dgm:spPr/>
    </dgm:pt>
    <dgm:pt modelId="{4189BA10-D6F3-48A3-BEED-75E40DF95CB3}" type="pres">
      <dgm:prSet presAssocID="{4A8A9B16-5D34-4363-ACD2-14FC406F0505}" presName="ChildAccent" presStyleLbl="solidFgAcc1" presStyleIdx="13" presStyleCnt="23"/>
      <dgm:spPr/>
    </dgm:pt>
    <dgm:pt modelId="{F7EA8A55-F9AE-4075-94DE-23675C2C7875}" type="pres">
      <dgm:prSet presAssocID="{4A8A9B16-5D34-4363-ACD2-14FC406F0505}" presName="Child" presStyleLbl="revTx" presStyleIdx="16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CB5360A-EA73-4D65-9744-8D951B3DF4F8}" type="pres">
      <dgm:prSet presAssocID="{F6216062-A8E9-41A4-BEDB-DA468AEE35CE}" presName="childComposite" presStyleCnt="0">
        <dgm:presLayoutVars>
          <dgm:chMax val="0"/>
          <dgm:chPref val="0"/>
        </dgm:presLayoutVars>
      </dgm:prSet>
      <dgm:spPr/>
    </dgm:pt>
    <dgm:pt modelId="{A5456C58-AC9D-4F97-A6C5-9D03AFEDC20B}" type="pres">
      <dgm:prSet presAssocID="{F6216062-A8E9-41A4-BEDB-DA468AEE35CE}" presName="ChildAccent" presStyleLbl="solidFgAcc1" presStyleIdx="14" presStyleCnt="23"/>
      <dgm:spPr/>
    </dgm:pt>
    <dgm:pt modelId="{39807185-B6C3-4C22-9D0D-3754ED7CE3BD}" type="pres">
      <dgm:prSet presAssocID="{F6216062-A8E9-41A4-BEDB-DA468AEE35CE}" presName="Child" presStyleLbl="revTx" presStyleIdx="17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CFB59BC-A4A5-4688-B543-1776E9C554BC}" type="pres">
      <dgm:prSet presAssocID="{C474D235-5559-43A3-A10A-7D3946E26F54}" presName="childComposite" presStyleCnt="0">
        <dgm:presLayoutVars>
          <dgm:chMax val="0"/>
          <dgm:chPref val="0"/>
        </dgm:presLayoutVars>
      </dgm:prSet>
      <dgm:spPr/>
    </dgm:pt>
    <dgm:pt modelId="{5B5D6E2E-9674-4CF1-B8A9-0F69600763AA}" type="pres">
      <dgm:prSet presAssocID="{C474D235-5559-43A3-A10A-7D3946E26F54}" presName="ChildAccent" presStyleLbl="solidFgAcc1" presStyleIdx="15" presStyleCnt="23"/>
      <dgm:spPr/>
    </dgm:pt>
    <dgm:pt modelId="{41B72334-2C44-4F0D-B4E2-8535DCE5622E}" type="pres">
      <dgm:prSet presAssocID="{C474D235-5559-43A3-A10A-7D3946E26F54}" presName="Child" presStyleLbl="revTx" presStyleIdx="18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4690444-B72F-44B8-87E5-6335DE816B4B}" type="pres">
      <dgm:prSet presAssocID="{963F8F33-223F-4621-BF08-2573B5156BFF}" presName="childComposite" presStyleCnt="0">
        <dgm:presLayoutVars>
          <dgm:chMax val="0"/>
          <dgm:chPref val="0"/>
        </dgm:presLayoutVars>
      </dgm:prSet>
      <dgm:spPr/>
    </dgm:pt>
    <dgm:pt modelId="{E482724E-98F3-4EA3-B38D-64CAE31B1AEE}" type="pres">
      <dgm:prSet presAssocID="{963F8F33-223F-4621-BF08-2573B5156BFF}" presName="ChildAccent" presStyleLbl="solidFgAcc1" presStyleIdx="16" presStyleCnt="23"/>
      <dgm:spPr/>
    </dgm:pt>
    <dgm:pt modelId="{3FFC1947-3EBB-439E-A2C6-E1ACF905AE07}" type="pres">
      <dgm:prSet presAssocID="{963F8F33-223F-4621-BF08-2573B5156BFF}" presName="Child" presStyleLbl="revTx" presStyleIdx="19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941A730-881E-47DB-81D6-0328C1BFC4BB}" type="pres">
      <dgm:prSet presAssocID="{40ED1BF4-6AAB-432A-8535-0735D0E487D1}" presName="childComposite" presStyleCnt="0">
        <dgm:presLayoutVars>
          <dgm:chMax val="0"/>
          <dgm:chPref val="0"/>
        </dgm:presLayoutVars>
      </dgm:prSet>
      <dgm:spPr/>
    </dgm:pt>
    <dgm:pt modelId="{D191240E-C0A0-4A94-AA44-77E4A32F5756}" type="pres">
      <dgm:prSet presAssocID="{40ED1BF4-6AAB-432A-8535-0735D0E487D1}" presName="ChildAccent" presStyleLbl="solidFgAcc1" presStyleIdx="17" presStyleCnt="23"/>
      <dgm:spPr/>
    </dgm:pt>
    <dgm:pt modelId="{5B00EF88-5469-4177-9B4D-0841AC081004}" type="pres">
      <dgm:prSet presAssocID="{40ED1BF4-6AAB-432A-8535-0735D0E487D1}" presName="Child" presStyleLbl="revTx" presStyleIdx="20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97361E6-1D53-4099-BEC3-B254A8460BCD}" type="pres">
      <dgm:prSet presAssocID="{68BC17A3-7900-4953-8E80-B3CF94B27C1C}" presName="childComposite" presStyleCnt="0">
        <dgm:presLayoutVars>
          <dgm:chMax val="0"/>
          <dgm:chPref val="0"/>
        </dgm:presLayoutVars>
      </dgm:prSet>
      <dgm:spPr/>
    </dgm:pt>
    <dgm:pt modelId="{E61897EE-A8C1-41AD-9796-4A2F5AA5957A}" type="pres">
      <dgm:prSet presAssocID="{68BC17A3-7900-4953-8E80-B3CF94B27C1C}" presName="ChildAccent" presStyleLbl="solidFgAcc1" presStyleIdx="18" presStyleCnt="23"/>
      <dgm:spPr/>
    </dgm:pt>
    <dgm:pt modelId="{58A357C7-911D-4385-A386-6A6E5EC35CC7}" type="pres">
      <dgm:prSet presAssocID="{68BC17A3-7900-4953-8E80-B3CF94B27C1C}" presName="Child" presStyleLbl="revTx" presStyleIdx="21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83E6F22-FBAB-4D0F-9F59-4208B61505F9}" type="pres">
      <dgm:prSet presAssocID="{A1AB5969-723F-48DC-85C2-570B50DA0842}" presName="childComposite" presStyleCnt="0">
        <dgm:presLayoutVars>
          <dgm:chMax val="0"/>
          <dgm:chPref val="0"/>
        </dgm:presLayoutVars>
      </dgm:prSet>
      <dgm:spPr/>
    </dgm:pt>
    <dgm:pt modelId="{F7F85C4D-9995-4E25-9FED-0CF0EE5F0A69}" type="pres">
      <dgm:prSet presAssocID="{A1AB5969-723F-48DC-85C2-570B50DA0842}" presName="ChildAccent" presStyleLbl="solidFgAcc1" presStyleIdx="19" presStyleCnt="23"/>
      <dgm:spPr/>
    </dgm:pt>
    <dgm:pt modelId="{DB80513F-B3CA-45D4-909D-B8D7D0DCA3AB}" type="pres">
      <dgm:prSet presAssocID="{A1AB5969-723F-48DC-85C2-570B50DA0842}" presName="Child" presStyleLbl="revTx" presStyleIdx="22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91364B9-1900-4CEC-9087-738B1DDFC39D}" type="pres">
      <dgm:prSet presAssocID="{367A1156-547E-476E-8CE5-67E4571D177F}" presName="childComposite" presStyleCnt="0">
        <dgm:presLayoutVars>
          <dgm:chMax val="0"/>
          <dgm:chPref val="0"/>
        </dgm:presLayoutVars>
      </dgm:prSet>
      <dgm:spPr/>
    </dgm:pt>
    <dgm:pt modelId="{D793E3C0-5701-4505-A94C-6B159C6528B3}" type="pres">
      <dgm:prSet presAssocID="{367A1156-547E-476E-8CE5-67E4571D177F}" presName="ChildAccent" presStyleLbl="solidFgAcc1" presStyleIdx="20" presStyleCnt="23"/>
      <dgm:spPr/>
    </dgm:pt>
    <dgm:pt modelId="{82BCCA35-6880-4EDD-96AD-E622CEB90CC6}" type="pres">
      <dgm:prSet presAssocID="{367A1156-547E-476E-8CE5-67E4571D177F}" presName="Child" presStyleLbl="revTx" presStyleIdx="23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A13F7A0-1463-423A-B156-949DABAFF065}" type="pres">
      <dgm:prSet presAssocID="{DB7841ED-89C4-4F39-BA86-3594C7391320}" presName="childComposite" presStyleCnt="0">
        <dgm:presLayoutVars>
          <dgm:chMax val="0"/>
          <dgm:chPref val="0"/>
        </dgm:presLayoutVars>
      </dgm:prSet>
      <dgm:spPr/>
    </dgm:pt>
    <dgm:pt modelId="{842C13E5-D214-447B-8759-42BE6E347272}" type="pres">
      <dgm:prSet presAssocID="{DB7841ED-89C4-4F39-BA86-3594C7391320}" presName="ChildAccent" presStyleLbl="solidFgAcc1" presStyleIdx="21" presStyleCnt="23"/>
      <dgm:spPr/>
    </dgm:pt>
    <dgm:pt modelId="{04950C23-C585-49E1-B500-093C6BBFD6D2}" type="pres">
      <dgm:prSet presAssocID="{DB7841ED-89C4-4F39-BA86-3594C7391320}" presName="Child" presStyleLbl="revTx" presStyleIdx="24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43D418A-7A0C-4ECB-A3E6-F18D98E5720E}" type="pres">
      <dgm:prSet presAssocID="{88D5DC61-99DE-4D83-B815-BAE16066C06D}" presName="childComposite" presStyleCnt="0">
        <dgm:presLayoutVars>
          <dgm:chMax val="0"/>
          <dgm:chPref val="0"/>
        </dgm:presLayoutVars>
      </dgm:prSet>
      <dgm:spPr/>
    </dgm:pt>
    <dgm:pt modelId="{A17EC91B-63D2-4B9B-A84E-3D713D2201FC}" type="pres">
      <dgm:prSet presAssocID="{88D5DC61-99DE-4D83-B815-BAE16066C06D}" presName="ChildAccent" presStyleLbl="solidFgAcc1" presStyleIdx="22" presStyleCnt="23"/>
      <dgm:spPr/>
    </dgm:pt>
    <dgm:pt modelId="{FC0FC892-ED7B-4087-B417-528A6AB2368C}" type="pres">
      <dgm:prSet presAssocID="{88D5DC61-99DE-4D83-B815-BAE16066C06D}" presName="Child" presStyleLbl="revTx" presStyleIdx="25" presStyleCnt="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8848561-3C7D-45E9-A89A-E69A1141F0F0}" type="presOf" srcId="{D3E595AF-7A54-41F1-B637-1824BC7DE088}" destId="{A1BA9FBC-F409-4D68-8970-D4453E1FFDE3}" srcOrd="0" destOrd="0" presId="urn:microsoft.com/office/officeart/2008/layout/SquareAccentList"/>
    <dgm:cxn modelId="{CB1A4830-3560-440D-B739-99AD838FDD46}" srcId="{8CB71BB4-EC1A-43EE-B848-EDFB81E40363}" destId="{A1AB5969-723F-48DC-85C2-570B50DA0842}" srcOrd="6" destOrd="0" parTransId="{727E36A6-6B09-4252-A214-C7AD7AB8E67D}" sibTransId="{C1C6128F-7F10-42D0-8C38-98DA4633E387}"/>
    <dgm:cxn modelId="{7E4CD699-E697-4F3B-A510-494BB751E80F}" type="presOf" srcId="{F6216062-A8E9-41A4-BEDB-DA468AEE35CE}" destId="{39807185-B6C3-4C22-9D0D-3754ED7CE3BD}" srcOrd="0" destOrd="0" presId="urn:microsoft.com/office/officeart/2008/layout/SquareAccentList"/>
    <dgm:cxn modelId="{B2547F0D-916A-4B06-BCFC-2BCA0C5D7D3A}" srcId="{FAF8477B-B94A-4F92-93E6-2DC863F58139}" destId="{1EC286D8-9459-4E2D-B869-460DFA0A7FA7}" srcOrd="9" destOrd="0" parTransId="{DC89E333-26A4-4580-BD8B-86EB616C6FEF}" sibTransId="{D19F6F78-94B9-4BCC-B59E-BA2775EC20F9}"/>
    <dgm:cxn modelId="{3E1AB26F-B13A-488D-9A69-62630863677C}" srcId="{669CA3E3-56BE-492B-B135-6596BBC439C4}" destId="{FED20322-1C0E-4F24-801A-F50F276B6E7E}" srcOrd="0" destOrd="0" parTransId="{88E8A265-7FB5-4668-950F-D75C8F06DECF}" sibTransId="{F9B5C810-43A3-424D-B424-B338DF50C383}"/>
    <dgm:cxn modelId="{DC49A704-C01F-4BAB-AA60-AAF84038188F}" type="presOf" srcId="{C2C8159C-9EEF-4596-8889-92D581396BCF}" destId="{D687F325-80B3-45F4-B9F6-C8AE991889FF}" srcOrd="0" destOrd="0" presId="urn:microsoft.com/office/officeart/2008/layout/SquareAccentList"/>
    <dgm:cxn modelId="{04A71D15-C83A-40D9-8882-6EAAA19DBBBF}" srcId="{8CB71BB4-EC1A-43EE-B848-EDFB81E40363}" destId="{40ED1BF4-6AAB-432A-8535-0735D0E487D1}" srcOrd="4" destOrd="0" parTransId="{1DD64A9E-7FC8-49FB-AF84-A6B742DF688D}" sibTransId="{B1C6B5DC-6C24-448D-82B7-786B6DDFF9F7}"/>
    <dgm:cxn modelId="{A14CCE8E-5F6A-4B26-AE6C-8C2BFE688B18}" srcId="{8CB71BB4-EC1A-43EE-B848-EDFB81E40363}" destId="{68BC17A3-7900-4953-8E80-B3CF94B27C1C}" srcOrd="5" destOrd="0" parTransId="{F53CA47A-66B1-4CE0-8A04-3052DB244054}" sibTransId="{E994CFA7-EB75-4A52-8349-F6D56E502C7F}"/>
    <dgm:cxn modelId="{BC0DF89E-5D3C-4A0B-B176-E17151D5E23B}" srcId="{FAF8477B-B94A-4F92-93E6-2DC863F58139}" destId="{9418D56C-111D-4B01-BDE4-009CD4C04ADF}" srcOrd="3" destOrd="0" parTransId="{FAD882D8-0712-4EF9-9513-009AEF11C6BD}" sibTransId="{01B470EE-5BC4-48FF-96C7-B325DFA816F9}"/>
    <dgm:cxn modelId="{BF3E78BE-698D-46E8-9CFF-627636BA95E5}" type="presOf" srcId="{4A8A9B16-5D34-4363-ACD2-14FC406F0505}" destId="{F7EA8A55-F9AE-4075-94DE-23675C2C7875}" srcOrd="0" destOrd="0" presId="urn:microsoft.com/office/officeart/2008/layout/SquareAccentList"/>
    <dgm:cxn modelId="{6A6072B5-E441-4785-AB6B-116292D6AE44}" type="presOf" srcId="{A101098D-F5CC-450B-9355-68F393145124}" destId="{055CD57C-5F91-4E9A-AA7B-20CAE76A55A6}" srcOrd="0" destOrd="0" presId="urn:microsoft.com/office/officeart/2008/layout/SquareAccentList"/>
    <dgm:cxn modelId="{5C2A78BB-ED2A-4D4C-BFE8-BA8A422078E5}" type="presOf" srcId="{FAF8477B-B94A-4F92-93E6-2DC863F58139}" destId="{74F0BB89-7A93-454A-B68C-02C30C97ADBF}" srcOrd="0" destOrd="0" presId="urn:microsoft.com/office/officeart/2008/layout/SquareAccentList"/>
    <dgm:cxn modelId="{C3B9B98D-B36D-4FE0-A183-7DC7A6462EFC}" srcId="{A101098D-F5CC-450B-9355-68F393145124}" destId="{8CB71BB4-EC1A-43EE-B848-EDFB81E40363}" srcOrd="2" destOrd="0" parTransId="{72CCDB43-858B-4731-A2DE-BCA917131AEE}" sibTransId="{AE74D01A-6BD6-4049-889A-C3EF01594F26}"/>
    <dgm:cxn modelId="{6B26037F-1B72-4C47-B37E-B387A6BF2D9A}" srcId="{FAF8477B-B94A-4F92-93E6-2DC863F58139}" destId="{69452970-3215-45BF-BC3D-72D6F0359324}" srcOrd="0" destOrd="0" parTransId="{CAAA9032-1617-43E2-A4E8-4962A23C2572}" sibTransId="{0A80DC7E-22FE-43B5-A46A-85CD4941C401}"/>
    <dgm:cxn modelId="{3ED8F44B-6E4E-4561-A06A-44959B85464C}" type="presOf" srcId="{7EF9D85A-98BC-412C-8AFB-67D24D49AEFA}" destId="{068463EC-1424-485C-9CAF-C94862A8390C}" srcOrd="0" destOrd="0" presId="urn:microsoft.com/office/officeart/2008/layout/SquareAccentList"/>
    <dgm:cxn modelId="{7891A8F9-83B8-4118-B936-AAD85163752D}" srcId="{FAF8477B-B94A-4F92-93E6-2DC863F58139}" destId="{4FEE2BE8-618E-4B3B-8E55-B770ECD3BC38}" srcOrd="8" destOrd="0" parTransId="{D5B8798A-ADD0-4503-8CC7-380A030AB9D6}" sibTransId="{9724534A-BA95-4BB6-BB4C-7E464A65728E}"/>
    <dgm:cxn modelId="{03ECB0F5-BC76-4B35-8AC7-29EAD2A3643C}" type="presOf" srcId="{1EC286D8-9459-4E2D-B869-460DFA0A7FA7}" destId="{0F958C46-244F-41E0-B951-10B583C38824}" srcOrd="0" destOrd="0" presId="urn:microsoft.com/office/officeart/2008/layout/SquareAccentList"/>
    <dgm:cxn modelId="{61FF2B17-8123-4AAA-A66B-BE999567786E}" type="presOf" srcId="{367A1156-547E-476E-8CE5-67E4571D177F}" destId="{82BCCA35-6880-4EDD-96AD-E622CEB90CC6}" srcOrd="0" destOrd="0" presId="urn:microsoft.com/office/officeart/2008/layout/SquareAccentList"/>
    <dgm:cxn modelId="{1AF1FD0C-6E79-44FB-AFBC-C2BAD1BC01B3}" srcId="{669CA3E3-56BE-492B-B135-6596BBC439C4}" destId="{4F2738BA-2484-4345-99D2-9C09B3F87A47}" srcOrd="2" destOrd="0" parTransId="{37AE7104-FB41-4A18-ACE6-05FE3B386E55}" sibTransId="{6A8FF5AD-8EA5-412F-A320-BE18C79184C6}"/>
    <dgm:cxn modelId="{2C230B08-645A-4202-8B0B-28F8104C1DCC}" srcId="{A101098D-F5CC-450B-9355-68F393145124}" destId="{FAF8477B-B94A-4F92-93E6-2DC863F58139}" srcOrd="1" destOrd="0" parTransId="{196FA55C-DAB0-4208-8625-7B9F693B19E1}" sibTransId="{A3099B60-B946-46DF-9779-FD0D46502304}"/>
    <dgm:cxn modelId="{5C991AC8-1664-408B-B87D-2A35C3075EA9}" type="presOf" srcId="{6F454284-AE01-408F-B111-CEDAAC8EFA1B}" destId="{00601490-CB8B-434B-888D-3B5B844856A9}" srcOrd="0" destOrd="0" presId="urn:microsoft.com/office/officeart/2008/layout/SquareAccentList"/>
    <dgm:cxn modelId="{90A76273-01EF-4CB9-B9F1-F673A68E9ECC}" srcId="{FAF8477B-B94A-4F92-93E6-2DC863F58139}" destId="{8936EB67-9E14-4474-94C0-F16DD430BAB5}" srcOrd="5" destOrd="0" parTransId="{DB642D12-6481-4F6A-941D-62F59968F4D4}" sibTransId="{F2FF86AB-F3DE-46B7-BB51-08C4BE360F81}"/>
    <dgm:cxn modelId="{5CE93E25-8386-423F-A1A0-082283BB8F1C}" type="presOf" srcId="{C474D235-5559-43A3-A10A-7D3946E26F54}" destId="{41B72334-2C44-4F0D-B4E2-8535DCE5622E}" srcOrd="0" destOrd="0" presId="urn:microsoft.com/office/officeart/2008/layout/SquareAccentList"/>
    <dgm:cxn modelId="{EBEB4FFB-0A01-405F-8568-AC1FEC3C27E9}" type="presOf" srcId="{8CB71BB4-EC1A-43EE-B848-EDFB81E40363}" destId="{44775B23-21E1-418F-9357-DE58CDFDCAB0}" srcOrd="0" destOrd="0" presId="urn:microsoft.com/office/officeart/2008/layout/SquareAccentList"/>
    <dgm:cxn modelId="{F1964703-907F-402D-9041-357369AD2986}" type="presOf" srcId="{DB7841ED-89C4-4F39-BA86-3594C7391320}" destId="{04950C23-C585-49E1-B500-093C6BBFD6D2}" srcOrd="0" destOrd="0" presId="urn:microsoft.com/office/officeart/2008/layout/SquareAccentList"/>
    <dgm:cxn modelId="{D9E99180-2983-4E1C-833D-4F5C4422D517}" type="presOf" srcId="{4FEE2BE8-618E-4B3B-8E55-B770ECD3BC38}" destId="{6C4115B8-CFD9-4D4F-8011-0A1C375F89AF}" srcOrd="0" destOrd="0" presId="urn:microsoft.com/office/officeart/2008/layout/SquareAccentList"/>
    <dgm:cxn modelId="{F77B56FA-82D6-4D09-A36D-4DA89352F69D}" type="presOf" srcId="{88D5DC61-99DE-4D83-B815-BAE16066C06D}" destId="{FC0FC892-ED7B-4087-B417-528A6AB2368C}" srcOrd="0" destOrd="0" presId="urn:microsoft.com/office/officeart/2008/layout/SquareAccentList"/>
    <dgm:cxn modelId="{ABFA7511-24EA-4AE9-B9D7-007FAE14914A}" srcId="{8CB71BB4-EC1A-43EE-B848-EDFB81E40363}" destId="{F6216062-A8E9-41A4-BEDB-DA468AEE35CE}" srcOrd="1" destOrd="0" parTransId="{718D7591-19B8-4D78-9506-697C9F25D86E}" sibTransId="{FD42028D-423C-43F2-AD08-2D924109EDB4}"/>
    <dgm:cxn modelId="{E4044A02-5799-4F75-859E-9AA3D63B8590}" type="presOf" srcId="{FED20322-1C0E-4F24-801A-F50F276B6E7E}" destId="{9F0671AD-327D-45FF-AB25-584F203DFE45}" srcOrd="0" destOrd="0" presId="urn:microsoft.com/office/officeart/2008/layout/SquareAccentList"/>
    <dgm:cxn modelId="{5CB97876-85C7-46B3-868B-B9B7E9B28B4A}" type="presOf" srcId="{4F2738BA-2484-4345-99D2-9C09B3F87A47}" destId="{1DBA9F64-BAA1-4E0A-84C7-60605C5CDA6E}" srcOrd="0" destOrd="0" presId="urn:microsoft.com/office/officeart/2008/layout/SquareAccentList"/>
    <dgm:cxn modelId="{AAB5CBFE-F2C3-44A8-A1B1-E592D1D2DEFE}" srcId="{FAF8477B-B94A-4F92-93E6-2DC863F58139}" destId="{7EF9D85A-98BC-412C-8AFB-67D24D49AEFA}" srcOrd="2" destOrd="0" parTransId="{27BFFF44-40C3-4615-9F4A-301E4E8F1235}" sibTransId="{03488454-041D-4259-8B68-54D5D0BB87B1}"/>
    <dgm:cxn modelId="{8DF016A6-DF67-4298-8094-C4CCE849C759}" type="presOf" srcId="{8936EB67-9E14-4474-94C0-F16DD430BAB5}" destId="{B7784EC7-8A2B-4677-88B0-5433CDE02602}" srcOrd="0" destOrd="0" presId="urn:microsoft.com/office/officeart/2008/layout/SquareAccentList"/>
    <dgm:cxn modelId="{AC22AA7F-6A5D-4D21-9BB9-DB8A3811E9C2}" type="presOf" srcId="{669CA3E3-56BE-492B-B135-6596BBC439C4}" destId="{C6CAAA07-36AB-497B-BF09-D4C5CCFC02C8}" srcOrd="0" destOrd="0" presId="urn:microsoft.com/office/officeart/2008/layout/SquareAccentList"/>
    <dgm:cxn modelId="{A083496F-DB25-4CFA-87B7-664356D5E0B3}" srcId="{8CB71BB4-EC1A-43EE-B848-EDFB81E40363}" destId="{C474D235-5559-43A3-A10A-7D3946E26F54}" srcOrd="2" destOrd="0" parTransId="{B934CFFC-AD64-4926-8689-BB53B9908F6F}" sibTransId="{0B3AF9B0-7BC7-4EE4-963F-533BB0BE813C}"/>
    <dgm:cxn modelId="{7616E642-21B9-4B02-BDFE-AEB2FB12C3D8}" type="presOf" srcId="{69452970-3215-45BF-BC3D-72D6F0359324}" destId="{95C7C196-C802-4DAC-B7BF-28E21288A8E1}" srcOrd="0" destOrd="0" presId="urn:microsoft.com/office/officeart/2008/layout/SquareAccentList"/>
    <dgm:cxn modelId="{87098CEC-0BDD-44BF-B3A1-BE19ADC14954}" type="presOf" srcId="{A1AB5969-723F-48DC-85C2-570B50DA0842}" destId="{DB80513F-B3CA-45D4-909D-B8D7D0DCA3AB}" srcOrd="0" destOrd="0" presId="urn:microsoft.com/office/officeart/2008/layout/SquareAccentList"/>
    <dgm:cxn modelId="{31E3C982-797C-42B5-BC09-E900726DDE2D}" type="presOf" srcId="{FB174725-546D-4806-B2EE-D66B1F2C0A16}" destId="{36A8BEB8-73E2-41B4-9353-64720C6DE2A4}" srcOrd="0" destOrd="0" presId="urn:microsoft.com/office/officeart/2008/layout/SquareAccentList"/>
    <dgm:cxn modelId="{06965D77-EB24-4E27-9CD3-64641EB1C316}" srcId="{8CB71BB4-EC1A-43EE-B848-EDFB81E40363}" destId="{367A1156-547E-476E-8CE5-67E4571D177F}" srcOrd="7" destOrd="0" parTransId="{48478457-2207-452A-9354-30E6B77D228B}" sibTransId="{2119B9C4-64F2-4B69-AD97-FAE43331EDD0}"/>
    <dgm:cxn modelId="{39B211CB-451E-4F47-8A83-738F996D6ECF}" srcId="{FAF8477B-B94A-4F92-93E6-2DC863F58139}" destId="{FB174725-546D-4806-B2EE-D66B1F2C0A16}" srcOrd="7" destOrd="0" parTransId="{334B87AE-7834-490D-A53E-744448754495}" sibTransId="{D002CB5F-1C60-4A0D-877A-0DCA843D58E5}"/>
    <dgm:cxn modelId="{8D4378CF-F93E-4EA4-A2D9-D9B7F52D6B77}" srcId="{8CB71BB4-EC1A-43EE-B848-EDFB81E40363}" destId="{88D5DC61-99DE-4D83-B815-BAE16066C06D}" srcOrd="9" destOrd="0" parTransId="{789B7D1A-3DE9-400A-9097-568C32B5C884}" sibTransId="{3156CBCF-D4E4-4803-A025-7CAA8BE300F5}"/>
    <dgm:cxn modelId="{3DFD7E97-C517-4A3A-8DEF-9EFDD98D1B5E}" srcId="{8CB71BB4-EC1A-43EE-B848-EDFB81E40363}" destId="{DB7841ED-89C4-4F39-BA86-3594C7391320}" srcOrd="8" destOrd="0" parTransId="{08A4BF40-1622-453E-9B75-08EE2236C16B}" sibTransId="{4C749A99-F186-4BAE-A669-4209E5784D81}"/>
    <dgm:cxn modelId="{00A0F78F-8449-4B6A-A6AA-8132ABEBE8C6}" srcId="{669CA3E3-56BE-492B-B135-6596BBC439C4}" destId="{D3E595AF-7A54-41F1-B637-1824BC7DE088}" srcOrd="1" destOrd="0" parTransId="{9280311F-7C22-41FC-99BD-C704AC1BFEE4}" sibTransId="{68EA1356-5F5A-4E6D-B9FD-4F4A89AE1592}"/>
    <dgm:cxn modelId="{D13631D0-5873-478A-B325-178054660F44}" type="presOf" srcId="{E868E1E4-ECA3-4E01-AFEC-95AC15F2732F}" destId="{69F37D1F-C622-4AD0-94E5-927817ED7F16}" srcOrd="0" destOrd="0" presId="urn:microsoft.com/office/officeart/2008/layout/SquareAccentList"/>
    <dgm:cxn modelId="{99DEBD67-40A4-4973-A936-CAE4074B4097}" srcId="{A101098D-F5CC-450B-9355-68F393145124}" destId="{669CA3E3-56BE-492B-B135-6596BBC439C4}" srcOrd="0" destOrd="0" parTransId="{E8359B21-BEB4-43CE-868D-3D83187A12D6}" sibTransId="{870BE5DD-28AC-4AB4-A4A2-0D5C2B5D6F7C}"/>
    <dgm:cxn modelId="{0AF0B7E7-ACA3-4C22-9F5B-1F80FA40200E}" type="presOf" srcId="{68BC17A3-7900-4953-8E80-B3CF94B27C1C}" destId="{58A357C7-911D-4385-A386-6A6E5EC35CC7}" srcOrd="0" destOrd="0" presId="urn:microsoft.com/office/officeart/2008/layout/SquareAccentList"/>
    <dgm:cxn modelId="{A3EFAFCD-F52F-47C9-9565-329E4299D402}" type="presOf" srcId="{9418D56C-111D-4B01-BDE4-009CD4C04ADF}" destId="{C349DF43-5D3D-4D58-BE3B-C06387556D82}" srcOrd="0" destOrd="0" presId="urn:microsoft.com/office/officeart/2008/layout/SquareAccentList"/>
    <dgm:cxn modelId="{82CB66E2-1F0F-4AD9-B63B-4BD3D787A0E3}" srcId="{FAF8477B-B94A-4F92-93E6-2DC863F58139}" destId="{E868E1E4-ECA3-4E01-AFEC-95AC15F2732F}" srcOrd="6" destOrd="0" parTransId="{E6AAD968-AFB4-4DFE-8672-97C03064DE24}" sibTransId="{59645945-860A-4858-A0A1-7D27568DAB4B}"/>
    <dgm:cxn modelId="{3FB589F9-07A5-42EF-91A7-33ABB60EF656}" srcId="{FAF8477B-B94A-4F92-93E6-2DC863F58139}" destId="{C2C8159C-9EEF-4596-8889-92D581396BCF}" srcOrd="1" destOrd="0" parTransId="{5DC101CA-B1E2-4850-BF21-9D119FAB0917}" sibTransId="{DDAA2298-92A2-4E5F-A12B-4515DC331B83}"/>
    <dgm:cxn modelId="{E622C982-F8D0-40CD-97F7-1736DD3B370C}" srcId="{FAF8477B-B94A-4F92-93E6-2DC863F58139}" destId="{6F454284-AE01-408F-B111-CEDAAC8EFA1B}" srcOrd="4" destOrd="0" parTransId="{05873685-1642-42A6-AA01-A5F6C5513E4C}" sibTransId="{45F3929D-27DD-4248-9B5D-F8C70C001222}"/>
    <dgm:cxn modelId="{AC9962EE-F523-47C6-95B5-155C5109B8D1}" type="presOf" srcId="{963F8F33-223F-4621-BF08-2573B5156BFF}" destId="{3FFC1947-3EBB-439E-A2C6-E1ACF905AE07}" srcOrd="0" destOrd="0" presId="urn:microsoft.com/office/officeart/2008/layout/SquareAccentList"/>
    <dgm:cxn modelId="{3971A9FD-6F48-438A-83F5-5A4FE4A6F75B}" type="presOf" srcId="{40ED1BF4-6AAB-432A-8535-0735D0E487D1}" destId="{5B00EF88-5469-4177-9B4D-0841AC081004}" srcOrd="0" destOrd="0" presId="urn:microsoft.com/office/officeart/2008/layout/SquareAccentList"/>
    <dgm:cxn modelId="{E746572B-B792-4347-B9A9-B15A7D63EFB2}" srcId="{8CB71BB4-EC1A-43EE-B848-EDFB81E40363}" destId="{4A8A9B16-5D34-4363-ACD2-14FC406F0505}" srcOrd="0" destOrd="0" parTransId="{B52FF87B-2530-46C7-84E5-F45EA6186E7E}" sibTransId="{BDE969AF-ABE0-4F40-8CC6-9B3F3537929F}"/>
    <dgm:cxn modelId="{B316D4CB-8949-4944-A34B-3AEE8E515D54}" srcId="{8CB71BB4-EC1A-43EE-B848-EDFB81E40363}" destId="{963F8F33-223F-4621-BF08-2573B5156BFF}" srcOrd="3" destOrd="0" parTransId="{4D693910-346E-4AFC-A788-FF3EB370A26D}" sibTransId="{1DB8A5CD-DFA7-4C05-BB22-808D3A72071C}"/>
    <dgm:cxn modelId="{52EA4615-F847-4781-B964-989CA2C09CB8}" type="presParOf" srcId="{055CD57C-5F91-4E9A-AA7B-20CAE76A55A6}" destId="{812843A8-EFEB-4FEA-A4A0-62C854351EAE}" srcOrd="0" destOrd="0" presId="urn:microsoft.com/office/officeart/2008/layout/SquareAccentList"/>
    <dgm:cxn modelId="{9B886A8E-4DD0-4307-A038-CCF4C7811B38}" type="presParOf" srcId="{812843A8-EFEB-4FEA-A4A0-62C854351EAE}" destId="{40F6C62E-95E8-4F1A-A3EA-46637C2E0930}" srcOrd="0" destOrd="0" presId="urn:microsoft.com/office/officeart/2008/layout/SquareAccentList"/>
    <dgm:cxn modelId="{356961BE-CC2C-47D1-9543-B42FE3B65316}" type="presParOf" srcId="{40F6C62E-95E8-4F1A-A3EA-46637C2E0930}" destId="{DEBCF881-FD49-4AD4-8483-00A45DB00107}" srcOrd="0" destOrd="0" presId="urn:microsoft.com/office/officeart/2008/layout/SquareAccentList"/>
    <dgm:cxn modelId="{92F7AE54-4151-4602-831A-6C8E27871973}" type="presParOf" srcId="{40F6C62E-95E8-4F1A-A3EA-46637C2E0930}" destId="{23730623-99A9-4360-8FFA-9423893CD4B3}" srcOrd="1" destOrd="0" presId="urn:microsoft.com/office/officeart/2008/layout/SquareAccentList"/>
    <dgm:cxn modelId="{64C68AB3-C446-4F54-B84E-843BA6763B8D}" type="presParOf" srcId="{40F6C62E-95E8-4F1A-A3EA-46637C2E0930}" destId="{C6CAAA07-36AB-497B-BF09-D4C5CCFC02C8}" srcOrd="2" destOrd="0" presId="urn:microsoft.com/office/officeart/2008/layout/SquareAccentList"/>
    <dgm:cxn modelId="{3A4ACD72-AF5F-48AE-8E1A-4E40BBB4C4CF}" type="presParOf" srcId="{812843A8-EFEB-4FEA-A4A0-62C854351EAE}" destId="{F64FA655-693E-4246-BAC2-2CACA81E0DE9}" srcOrd="1" destOrd="0" presId="urn:microsoft.com/office/officeart/2008/layout/SquareAccentList"/>
    <dgm:cxn modelId="{7B975A87-F1FE-4D76-A41B-834638AC2F0E}" type="presParOf" srcId="{F64FA655-693E-4246-BAC2-2CACA81E0DE9}" destId="{43E3FEA5-7326-4B41-B165-85F524D4AF19}" srcOrd="0" destOrd="0" presId="urn:microsoft.com/office/officeart/2008/layout/SquareAccentList"/>
    <dgm:cxn modelId="{FE5C0298-8ADA-4FE1-AAF7-75084279F8E8}" type="presParOf" srcId="{43E3FEA5-7326-4B41-B165-85F524D4AF19}" destId="{DC366DC1-C1DE-42A9-9AF9-64F268EBD4CF}" srcOrd="0" destOrd="0" presId="urn:microsoft.com/office/officeart/2008/layout/SquareAccentList"/>
    <dgm:cxn modelId="{28A58184-0CE1-49A7-95CB-72E6CF631780}" type="presParOf" srcId="{43E3FEA5-7326-4B41-B165-85F524D4AF19}" destId="{9F0671AD-327D-45FF-AB25-584F203DFE45}" srcOrd="1" destOrd="0" presId="urn:microsoft.com/office/officeart/2008/layout/SquareAccentList"/>
    <dgm:cxn modelId="{E249409B-E9D4-4742-A1CE-EAA81499C301}" type="presParOf" srcId="{F64FA655-693E-4246-BAC2-2CACA81E0DE9}" destId="{9B87700C-B459-45B3-A117-E5DF3FB593D9}" srcOrd="1" destOrd="0" presId="urn:microsoft.com/office/officeart/2008/layout/SquareAccentList"/>
    <dgm:cxn modelId="{3F04365B-F618-47CF-9C2F-804D27839567}" type="presParOf" srcId="{9B87700C-B459-45B3-A117-E5DF3FB593D9}" destId="{6CBA5E47-7A3B-4990-AB6F-920AD71A002B}" srcOrd="0" destOrd="0" presId="urn:microsoft.com/office/officeart/2008/layout/SquareAccentList"/>
    <dgm:cxn modelId="{7D915E7F-6E8A-490C-BA20-DC7649D1762D}" type="presParOf" srcId="{9B87700C-B459-45B3-A117-E5DF3FB593D9}" destId="{A1BA9FBC-F409-4D68-8970-D4453E1FFDE3}" srcOrd="1" destOrd="0" presId="urn:microsoft.com/office/officeart/2008/layout/SquareAccentList"/>
    <dgm:cxn modelId="{C18873AC-D9D6-4AD4-B35B-6AB6B14BCA13}" type="presParOf" srcId="{F64FA655-693E-4246-BAC2-2CACA81E0DE9}" destId="{C98926F0-FA9B-461D-86A0-1DFDFD5E9D8E}" srcOrd="2" destOrd="0" presId="urn:microsoft.com/office/officeart/2008/layout/SquareAccentList"/>
    <dgm:cxn modelId="{E5BAF642-4529-4552-8AA6-BBBF9C24E1B6}" type="presParOf" srcId="{C98926F0-FA9B-461D-86A0-1DFDFD5E9D8E}" destId="{A27F243F-7345-4E33-9705-F23A0D0E88F1}" srcOrd="0" destOrd="0" presId="urn:microsoft.com/office/officeart/2008/layout/SquareAccentList"/>
    <dgm:cxn modelId="{C4C82442-A5C1-4A5F-BAD1-582A92D2C22A}" type="presParOf" srcId="{C98926F0-FA9B-461D-86A0-1DFDFD5E9D8E}" destId="{1DBA9F64-BAA1-4E0A-84C7-60605C5CDA6E}" srcOrd="1" destOrd="0" presId="urn:microsoft.com/office/officeart/2008/layout/SquareAccentList"/>
    <dgm:cxn modelId="{89FF1E71-7D56-43E1-A07E-0EAC6B0349E3}" type="presParOf" srcId="{055CD57C-5F91-4E9A-AA7B-20CAE76A55A6}" destId="{2C360D59-00DC-4751-85D5-F2425DDFBD65}" srcOrd="1" destOrd="0" presId="urn:microsoft.com/office/officeart/2008/layout/SquareAccentList"/>
    <dgm:cxn modelId="{F8780B2D-06DC-45CC-A65B-CFA662916BAA}" type="presParOf" srcId="{2C360D59-00DC-4751-85D5-F2425DDFBD65}" destId="{10309EED-1826-4085-81AC-66004B124EC7}" srcOrd="0" destOrd="0" presId="urn:microsoft.com/office/officeart/2008/layout/SquareAccentList"/>
    <dgm:cxn modelId="{B801EE89-2083-441C-BF2A-7958059A7FFB}" type="presParOf" srcId="{10309EED-1826-4085-81AC-66004B124EC7}" destId="{EC78CFE7-4F3D-4A02-8525-D4152B211608}" srcOrd="0" destOrd="0" presId="urn:microsoft.com/office/officeart/2008/layout/SquareAccentList"/>
    <dgm:cxn modelId="{999E1756-D59F-4102-9294-A6C2285130CE}" type="presParOf" srcId="{10309EED-1826-4085-81AC-66004B124EC7}" destId="{EA5932A1-EE15-47C8-8CE6-5511EC647319}" srcOrd="1" destOrd="0" presId="urn:microsoft.com/office/officeart/2008/layout/SquareAccentList"/>
    <dgm:cxn modelId="{53125BA0-29AB-4EDD-844C-F506E9741081}" type="presParOf" srcId="{10309EED-1826-4085-81AC-66004B124EC7}" destId="{74F0BB89-7A93-454A-B68C-02C30C97ADBF}" srcOrd="2" destOrd="0" presId="urn:microsoft.com/office/officeart/2008/layout/SquareAccentList"/>
    <dgm:cxn modelId="{B83FD14E-B1D7-4EFD-9BC3-76210EB1B7F6}" type="presParOf" srcId="{2C360D59-00DC-4751-85D5-F2425DDFBD65}" destId="{3647A9A3-5598-461A-B226-8B4B39F9E37A}" srcOrd="1" destOrd="0" presId="urn:microsoft.com/office/officeart/2008/layout/SquareAccentList"/>
    <dgm:cxn modelId="{EE14FD11-F6BD-4971-9FD9-3704CD13811C}" type="presParOf" srcId="{3647A9A3-5598-461A-B226-8B4B39F9E37A}" destId="{815591A6-CDA8-45FC-AAF0-2DDCA9BAC8BF}" srcOrd="0" destOrd="0" presId="urn:microsoft.com/office/officeart/2008/layout/SquareAccentList"/>
    <dgm:cxn modelId="{ECFD13CF-8FA4-4643-8AC1-ADAF3FEFCBB8}" type="presParOf" srcId="{815591A6-CDA8-45FC-AAF0-2DDCA9BAC8BF}" destId="{94EC53C6-D120-44B7-B9D3-0E1ACF94B150}" srcOrd="0" destOrd="0" presId="urn:microsoft.com/office/officeart/2008/layout/SquareAccentList"/>
    <dgm:cxn modelId="{A10FFF55-483B-4A9A-B4BE-F4826572EF04}" type="presParOf" srcId="{815591A6-CDA8-45FC-AAF0-2DDCA9BAC8BF}" destId="{95C7C196-C802-4DAC-B7BF-28E21288A8E1}" srcOrd="1" destOrd="0" presId="urn:microsoft.com/office/officeart/2008/layout/SquareAccentList"/>
    <dgm:cxn modelId="{D90DCE42-8CFC-472D-8BC5-33631AC061E8}" type="presParOf" srcId="{3647A9A3-5598-461A-B226-8B4B39F9E37A}" destId="{CC635FA7-3C35-4AA1-A93D-D78C101A8EFB}" srcOrd="1" destOrd="0" presId="urn:microsoft.com/office/officeart/2008/layout/SquareAccentList"/>
    <dgm:cxn modelId="{9D0671E6-923B-4E18-BD86-07D6947BE657}" type="presParOf" srcId="{CC635FA7-3C35-4AA1-A93D-D78C101A8EFB}" destId="{DA7B02E1-3FE6-43B6-B533-5C7DD7536414}" srcOrd="0" destOrd="0" presId="urn:microsoft.com/office/officeart/2008/layout/SquareAccentList"/>
    <dgm:cxn modelId="{12DE3444-4BB8-4FC4-B874-9BDFED5A7394}" type="presParOf" srcId="{CC635FA7-3C35-4AA1-A93D-D78C101A8EFB}" destId="{D687F325-80B3-45F4-B9F6-C8AE991889FF}" srcOrd="1" destOrd="0" presId="urn:microsoft.com/office/officeart/2008/layout/SquareAccentList"/>
    <dgm:cxn modelId="{83AADA21-83FE-453E-87BB-9F5B9B899101}" type="presParOf" srcId="{3647A9A3-5598-461A-B226-8B4B39F9E37A}" destId="{99C77C2D-FAA4-41AF-9185-D784B42912D6}" srcOrd="2" destOrd="0" presId="urn:microsoft.com/office/officeart/2008/layout/SquareAccentList"/>
    <dgm:cxn modelId="{031D5BC6-CAF7-4B05-A3A1-94D5C986842E}" type="presParOf" srcId="{99C77C2D-FAA4-41AF-9185-D784B42912D6}" destId="{1F46EE5D-872E-4176-BD57-93B3D28C5F96}" srcOrd="0" destOrd="0" presId="urn:microsoft.com/office/officeart/2008/layout/SquareAccentList"/>
    <dgm:cxn modelId="{042C7A25-982E-47D6-8BEB-D77EE0E71023}" type="presParOf" srcId="{99C77C2D-FAA4-41AF-9185-D784B42912D6}" destId="{068463EC-1424-485C-9CAF-C94862A8390C}" srcOrd="1" destOrd="0" presId="urn:microsoft.com/office/officeart/2008/layout/SquareAccentList"/>
    <dgm:cxn modelId="{6AEFA2F1-6E94-4735-AEBB-861E05FF875A}" type="presParOf" srcId="{3647A9A3-5598-461A-B226-8B4B39F9E37A}" destId="{6972C137-028B-4D2A-8042-D58BF4F460AB}" srcOrd="3" destOrd="0" presId="urn:microsoft.com/office/officeart/2008/layout/SquareAccentList"/>
    <dgm:cxn modelId="{78A56B61-E7E4-4696-A5FD-76458F3A05F9}" type="presParOf" srcId="{6972C137-028B-4D2A-8042-D58BF4F460AB}" destId="{6319720F-360A-41E9-913A-2F1562DBA6E8}" srcOrd="0" destOrd="0" presId="urn:microsoft.com/office/officeart/2008/layout/SquareAccentList"/>
    <dgm:cxn modelId="{76FAD94A-0032-418A-828F-71670BBFE3B5}" type="presParOf" srcId="{6972C137-028B-4D2A-8042-D58BF4F460AB}" destId="{C349DF43-5D3D-4D58-BE3B-C06387556D82}" srcOrd="1" destOrd="0" presId="urn:microsoft.com/office/officeart/2008/layout/SquareAccentList"/>
    <dgm:cxn modelId="{36758BC3-F397-4E93-BB32-25079FF664E2}" type="presParOf" srcId="{3647A9A3-5598-461A-B226-8B4B39F9E37A}" destId="{E1293CFB-61EC-4638-8F20-60E8B7379583}" srcOrd="4" destOrd="0" presId="urn:microsoft.com/office/officeart/2008/layout/SquareAccentList"/>
    <dgm:cxn modelId="{1A7CD99B-DD46-4453-A8BC-83FF06B1EFE9}" type="presParOf" srcId="{E1293CFB-61EC-4638-8F20-60E8B7379583}" destId="{79DBE1E0-C9A2-494D-96DC-B0822511A1CB}" srcOrd="0" destOrd="0" presId="urn:microsoft.com/office/officeart/2008/layout/SquareAccentList"/>
    <dgm:cxn modelId="{4937BA6E-CB72-49A5-88BB-47D3EC560AF8}" type="presParOf" srcId="{E1293CFB-61EC-4638-8F20-60E8B7379583}" destId="{00601490-CB8B-434B-888D-3B5B844856A9}" srcOrd="1" destOrd="0" presId="urn:microsoft.com/office/officeart/2008/layout/SquareAccentList"/>
    <dgm:cxn modelId="{6FC87DA6-DA9D-4F59-9CF5-E7C064C226F2}" type="presParOf" srcId="{3647A9A3-5598-461A-B226-8B4B39F9E37A}" destId="{DA94CDDE-0212-4886-930F-360EA1EE00D9}" srcOrd="5" destOrd="0" presId="urn:microsoft.com/office/officeart/2008/layout/SquareAccentList"/>
    <dgm:cxn modelId="{DF41A399-718B-4EDF-869D-C7C5CE955E3D}" type="presParOf" srcId="{DA94CDDE-0212-4886-930F-360EA1EE00D9}" destId="{67A86542-CF00-4699-A4F9-9DBF0E967BF0}" srcOrd="0" destOrd="0" presId="urn:microsoft.com/office/officeart/2008/layout/SquareAccentList"/>
    <dgm:cxn modelId="{96A8CEDB-F0C9-4626-ACE3-D1F33DF4C33F}" type="presParOf" srcId="{DA94CDDE-0212-4886-930F-360EA1EE00D9}" destId="{B7784EC7-8A2B-4677-88B0-5433CDE02602}" srcOrd="1" destOrd="0" presId="urn:microsoft.com/office/officeart/2008/layout/SquareAccentList"/>
    <dgm:cxn modelId="{B4CB2842-5549-43DB-8790-16E84EA1119A}" type="presParOf" srcId="{3647A9A3-5598-461A-B226-8B4B39F9E37A}" destId="{F39530BE-AFBE-4C6B-AAB0-80DA8C5F4269}" srcOrd="6" destOrd="0" presId="urn:microsoft.com/office/officeart/2008/layout/SquareAccentList"/>
    <dgm:cxn modelId="{E5D2EAC3-DC6E-4BCF-961B-285FF8444554}" type="presParOf" srcId="{F39530BE-AFBE-4C6B-AAB0-80DA8C5F4269}" destId="{9708F389-D4D9-4A6F-B037-96431C86C3A4}" srcOrd="0" destOrd="0" presId="urn:microsoft.com/office/officeart/2008/layout/SquareAccentList"/>
    <dgm:cxn modelId="{B1FBAA4C-F6F5-4D0D-B1AC-C00B6CF84F10}" type="presParOf" srcId="{F39530BE-AFBE-4C6B-AAB0-80DA8C5F4269}" destId="{69F37D1F-C622-4AD0-94E5-927817ED7F16}" srcOrd="1" destOrd="0" presId="urn:microsoft.com/office/officeart/2008/layout/SquareAccentList"/>
    <dgm:cxn modelId="{E27C1C0F-13D0-4DFB-936E-6A54EB21DA9B}" type="presParOf" srcId="{3647A9A3-5598-461A-B226-8B4B39F9E37A}" destId="{44225A75-9341-424C-957D-BEBF1F7F82B4}" srcOrd="7" destOrd="0" presId="urn:microsoft.com/office/officeart/2008/layout/SquareAccentList"/>
    <dgm:cxn modelId="{7FC08CC5-4E1D-4E5F-B267-5E5BA5F057E7}" type="presParOf" srcId="{44225A75-9341-424C-957D-BEBF1F7F82B4}" destId="{E21AF82A-105A-4645-A609-84583FB8EA5D}" srcOrd="0" destOrd="0" presId="urn:microsoft.com/office/officeart/2008/layout/SquareAccentList"/>
    <dgm:cxn modelId="{D51F38FF-3B91-4BDD-A500-13AD0898F126}" type="presParOf" srcId="{44225A75-9341-424C-957D-BEBF1F7F82B4}" destId="{36A8BEB8-73E2-41B4-9353-64720C6DE2A4}" srcOrd="1" destOrd="0" presId="urn:microsoft.com/office/officeart/2008/layout/SquareAccentList"/>
    <dgm:cxn modelId="{82A19F6F-70F6-4B67-BCDA-66B969029E1E}" type="presParOf" srcId="{3647A9A3-5598-461A-B226-8B4B39F9E37A}" destId="{D6859A2F-F3F0-4F76-85E8-69EA5ED69BDB}" srcOrd="8" destOrd="0" presId="urn:microsoft.com/office/officeart/2008/layout/SquareAccentList"/>
    <dgm:cxn modelId="{2F07BF73-6E58-4D37-B30C-80398F88E2AD}" type="presParOf" srcId="{D6859A2F-F3F0-4F76-85E8-69EA5ED69BDB}" destId="{01C43B81-91D9-40CC-8B9C-EA9EEEF181D4}" srcOrd="0" destOrd="0" presId="urn:microsoft.com/office/officeart/2008/layout/SquareAccentList"/>
    <dgm:cxn modelId="{15B23D26-15E1-4EF9-B81C-B616586EB3A4}" type="presParOf" srcId="{D6859A2F-F3F0-4F76-85E8-69EA5ED69BDB}" destId="{6C4115B8-CFD9-4D4F-8011-0A1C375F89AF}" srcOrd="1" destOrd="0" presId="urn:microsoft.com/office/officeart/2008/layout/SquareAccentList"/>
    <dgm:cxn modelId="{E7B77B72-F253-40E2-BB62-B935577ED802}" type="presParOf" srcId="{3647A9A3-5598-461A-B226-8B4B39F9E37A}" destId="{15609AD4-93D2-4BD7-8AC9-5268F4644136}" srcOrd="9" destOrd="0" presId="urn:microsoft.com/office/officeart/2008/layout/SquareAccentList"/>
    <dgm:cxn modelId="{7E14C595-AF31-4BC3-8270-3EDC424E10D3}" type="presParOf" srcId="{15609AD4-93D2-4BD7-8AC9-5268F4644136}" destId="{BD6BF545-AFBE-41B8-8920-A47717067F15}" srcOrd="0" destOrd="0" presId="urn:microsoft.com/office/officeart/2008/layout/SquareAccentList"/>
    <dgm:cxn modelId="{F1806F88-3EB6-4E21-ACF0-26C0A680B170}" type="presParOf" srcId="{15609AD4-93D2-4BD7-8AC9-5268F4644136}" destId="{0F958C46-244F-41E0-B951-10B583C38824}" srcOrd="1" destOrd="0" presId="urn:microsoft.com/office/officeart/2008/layout/SquareAccentList"/>
    <dgm:cxn modelId="{C5E52728-F7F9-44DE-A036-8D4C593DEF55}" type="presParOf" srcId="{055CD57C-5F91-4E9A-AA7B-20CAE76A55A6}" destId="{A22D3178-A592-4E41-9818-8BFB64054C57}" srcOrd="2" destOrd="0" presId="urn:microsoft.com/office/officeart/2008/layout/SquareAccentList"/>
    <dgm:cxn modelId="{46731173-D03C-45EE-B5DB-C4EEE52DBFF0}" type="presParOf" srcId="{A22D3178-A592-4E41-9818-8BFB64054C57}" destId="{A8F4E157-AA38-4522-861F-D44983E62C16}" srcOrd="0" destOrd="0" presId="urn:microsoft.com/office/officeart/2008/layout/SquareAccentList"/>
    <dgm:cxn modelId="{0F3AAEB8-0856-458F-B9FE-07E1D855E668}" type="presParOf" srcId="{A8F4E157-AA38-4522-861F-D44983E62C16}" destId="{B84EEF93-8609-41F0-A3DA-567180096DF8}" srcOrd="0" destOrd="0" presId="urn:microsoft.com/office/officeart/2008/layout/SquareAccentList"/>
    <dgm:cxn modelId="{B9F62E8C-ECE8-487A-9881-73383FCFA54B}" type="presParOf" srcId="{A8F4E157-AA38-4522-861F-D44983E62C16}" destId="{FB2E2339-1AFD-45DE-87C8-777B86BA5AC6}" srcOrd="1" destOrd="0" presId="urn:microsoft.com/office/officeart/2008/layout/SquareAccentList"/>
    <dgm:cxn modelId="{F5AD2C2B-7AD2-4950-85E3-E50FE19E46CF}" type="presParOf" srcId="{A8F4E157-AA38-4522-861F-D44983E62C16}" destId="{44775B23-21E1-418F-9357-DE58CDFDCAB0}" srcOrd="2" destOrd="0" presId="urn:microsoft.com/office/officeart/2008/layout/SquareAccentList"/>
    <dgm:cxn modelId="{8B07DFC3-EA76-4749-A752-B79491123191}" type="presParOf" srcId="{A22D3178-A592-4E41-9818-8BFB64054C57}" destId="{0B6536CA-DD9B-492E-A085-4A4ACAB9A591}" srcOrd="1" destOrd="0" presId="urn:microsoft.com/office/officeart/2008/layout/SquareAccentList"/>
    <dgm:cxn modelId="{95761633-BD33-419E-A2A9-D5D1591F7230}" type="presParOf" srcId="{0B6536CA-DD9B-492E-A085-4A4ACAB9A591}" destId="{89A431B1-6E17-4BC2-877A-9934DB1D632E}" srcOrd="0" destOrd="0" presId="urn:microsoft.com/office/officeart/2008/layout/SquareAccentList"/>
    <dgm:cxn modelId="{7CF619FC-75EF-4DDA-BB3C-36F498B0FEA2}" type="presParOf" srcId="{89A431B1-6E17-4BC2-877A-9934DB1D632E}" destId="{4189BA10-D6F3-48A3-BEED-75E40DF95CB3}" srcOrd="0" destOrd="0" presId="urn:microsoft.com/office/officeart/2008/layout/SquareAccentList"/>
    <dgm:cxn modelId="{BCED449B-47E8-4007-8213-5A6442AE8BAF}" type="presParOf" srcId="{89A431B1-6E17-4BC2-877A-9934DB1D632E}" destId="{F7EA8A55-F9AE-4075-94DE-23675C2C7875}" srcOrd="1" destOrd="0" presId="urn:microsoft.com/office/officeart/2008/layout/SquareAccentList"/>
    <dgm:cxn modelId="{1716DDA5-9C07-4737-A5F4-C42F3B848CAF}" type="presParOf" srcId="{0B6536CA-DD9B-492E-A085-4A4ACAB9A591}" destId="{ECB5360A-EA73-4D65-9744-8D951B3DF4F8}" srcOrd="1" destOrd="0" presId="urn:microsoft.com/office/officeart/2008/layout/SquareAccentList"/>
    <dgm:cxn modelId="{C48BBC90-D4CA-4E6E-B9E9-2A355127E7C6}" type="presParOf" srcId="{ECB5360A-EA73-4D65-9744-8D951B3DF4F8}" destId="{A5456C58-AC9D-4F97-A6C5-9D03AFEDC20B}" srcOrd="0" destOrd="0" presId="urn:microsoft.com/office/officeart/2008/layout/SquareAccentList"/>
    <dgm:cxn modelId="{3CAC00B1-6050-4E90-A344-5D136A41E3DF}" type="presParOf" srcId="{ECB5360A-EA73-4D65-9744-8D951B3DF4F8}" destId="{39807185-B6C3-4C22-9D0D-3754ED7CE3BD}" srcOrd="1" destOrd="0" presId="urn:microsoft.com/office/officeart/2008/layout/SquareAccentList"/>
    <dgm:cxn modelId="{281731D2-9CF6-4D1C-BF48-7F690EA2A163}" type="presParOf" srcId="{0B6536CA-DD9B-492E-A085-4A4ACAB9A591}" destId="{ACFB59BC-A4A5-4688-B543-1776E9C554BC}" srcOrd="2" destOrd="0" presId="urn:microsoft.com/office/officeart/2008/layout/SquareAccentList"/>
    <dgm:cxn modelId="{A0D778F1-DBE8-4440-AD11-BFAF1B53C5A8}" type="presParOf" srcId="{ACFB59BC-A4A5-4688-B543-1776E9C554BC}" destId="{5B5D6E2E-9674-4CF1-B8A9-0F69600763AA}" srcOrd="0" destOrd="0" presId="urn:microsoft.com/office/officeart/2008/layout/SquareAccentList"/>
    <dgm:cxn modelId="{B6DF4186-05BB-48CE-93F2-6B0CF5FC45AF}" type="presParOf" srcId="{ACFB59BC-A4A5-4688-B543-1776E9C554BC}" destId="{41B72334-2C44-4F0D-B4E2-8535DCE5622E}" srcOrd="1" destOrd="0" presId="urn:microsoft.com/office/officeart/2008/layout/SquareAccentList"/>
    <dgm:cxn modelId="{A53C8648-3611-4405-8FAA-00D61A43137E}" type="presParOf" srcId="{0B6536CA-DD9B-492E-A085-4A4ACAB9A591}" destId="{B4690444-B72F-44B8-87E5-6335DE816B4B}" srcOrd="3" destOrd="0" presId="urn:microsoft.com/office/officeart/2008/layout/SquareAccentList"/>
    <dgm:cxn modelId="{B0D5220D-EC91-411B-ABBA-3F03BFDD1A47}" type="presParOf" srcId="{B4690444-B72F-44B8-87E5-6335DE816B4B}" destId="{E482724E-98F3-4EA3-B38D-64CAE31B1AEE}" srcOrd="0" destOrd="0" presId="urn:microsoft.com/office/officeart/2008/layout/SquareAccentList"/>
    <dgm:cxn modelId="{69A09C1A-CB58-4C18-B1B0-FC05AC38038A}" type="presParOf" srcId="{B4690444-B72F-44B8-87E5-6335DE816B4B}" destId="{3FFC1947-3EBB-439E-A2C6-E1ACF905AE07}" srcOrd="1" destOrd="0" presId="urn:microsoft.com/office/officeart/2008/layout/SquareAccentList"/>
    <dgm:cxn modelId="{89483BE4-8FB7-4D20-A438-D7123F8F5241}" type="presParOf" srcId="{0B6536CA-DD9B-492E-A085-4A4ACAB9A591}" destId="{B941A730-881E-47DB-81D6-0328C1BFC4BB}" srcOrd="4" destOrd="0" presId="urn:microsoft.com/office/officeart/2008/layout/SquareAccentList"/>
    <dgm:cxn modelId="{7B9B39FB-FB04-4399-B391-3EB7872A7AD2}" type="presParOf" srcId="{B941A730-881E-47DB-81D6-0328C1BFC4BB}" destId="{D191240E-C0A0-4A94-AA44-77E4A32F5756}" srcOrd="0" destOrd="0" presId="urn:microsoft.com/office/officeart/2008/layout/SquareAccentList"/>
    <dgm:cxn modelId="{9FFCB054-78F1-429A-8DD9-3104631E220C}" type="presParOf" srcId="{B941A730-881E-47DB-81D6-0328C1BFC4BB}" destId="{5B00EF88-5469-4177-9B4D-0841AC081004}" srcOrd="1" destOrd="0" presId="urn:microsoft.com/office/officeart/2008/layout/SquareAccentList"/>
    <dgm:cxn modelId="{8682A372-25C0-4BC4-B21D-F9CE119A9B1C}" type="presParOf" srcId="{0B6536CA-DD9B-492E-A085-4A4ACAB9A591}" destId="{997361E6-1D53-4099-BEC3-B254A8460BCD}" srcOrd="5" destOrd="0" presId="urn:microsoft.com/office/officeart/2008/layout/SquareAccentList"/>
    <dgm:cxn modelId="{C62F841B-B784-407C-A2AE-578A01687943}" type="presParOf" srcId="{997361E6-1D53-4099-BEC3-B254A8460BCD}" destId="{E61897EE-A8C1-41AD-9796-4A2F5AA5957A}" srcOrd="0" destOrd="0" presId="urn:microsoft.com/office/officeart/2008/layout/SquareAccentList"/>
    <dgm:cxn modelId="{5D5D4222-5FC4-422E-9E1D-3A174B5CD50B}" type="presParOf" srcId="{997361E6-1D53-4099-BEC3-B254A8460BCD}" destId="{58A357C7-911D-4385-A386-6A6E5EC35CC7}" srcOrd="1" destOrd="0" presId="urn:microsoft.com/office/officeart/2008/layout/SquareAccentList"/>
    <dgm:cxn modelId="{A9DB84B6-6F4A-4892-904C-D21CD841D2D8}" type="presParOf" srcId="{0B6536CA-DD9B-492E-A085-4A4ACAB9A591}" destId="{183E6F22-FBAB-4D0F-9F59-4208B61505F9}" srcOrd="6" destOrd="0" presId="urn:microsoft.com/office/officeart/2008/layout/SquareAccentList"/>
    <dgm:cxn modelId="{87834620-5DDA-40E8-B89E-FF752B0EA8C1}" type="presParOf" srcId="{183E6F22-FBAB-4D0F-9F59-4208B61505F9}" destId="{F7F85C4D-9995-4E25-9FED-0CF0EE5F0A69}" srcOrd="0" destOrd="0" presId="urn:microsoft.com/office/officeart/2008/layout/SquareAccentList"/>
    <dgm:cxn modelId="{B95E2B54-D226-4F25-B503-B1D75EF67BCC}" type="presParOf" srcId="{183E6F22-FBAB-4D0F-9F59-4208B61505F9}" destId="{DB80513F-B3CA-45D4-909D-B8D7D0DCA3AB}" srcOrd="1" destOrd="0" presId="urn:microsoft.com/office/officeart/2008/layout/SquareAccentList"/>
    <dgm:cxn modelId="{81DEE0F4-F0E5-4B72-BD2B-A1A8C23B0170}" type="presParOf" srcId="{0B6536CA-DD9B-492E-A085-4A4ACAB9A591}" destId="{E91364B9-1900-4CEC-9087-738B1DDFC39D}" srcOrd="7" destOrd="0" presId="urn:microsoft.com/office/officeart/2008/layout/SquareAccentList"/>
    <dgm:cxn modelId="{4B4749F7-6CBB-43BB-B39A-0774BE13E958}" type="presParOf" srcId="{E91364B9-1900-4CEC-9087-738B1DDFC39D}" destId="{D793E3C0-5701-4505-A94C-6B159C6528B3}" srcOrd="0" destOrd="0" presId="urn:microsoft.com/office/officeart/2008/layout/SquareAccentList"/>
    <dgm:cxn modelId="{5FF50AA0-557C-4A75-99A2-5F58C4D272AE}" type="presParOf" srcId="{E91364B9-1900-4CEC-9087-738B1DDFC39D}" destId="{82BCCA35-6880-4EDD-96AD-E622CEB90CC6}" srcOrd="1" destOrd="0" presId="urn:microsoft.com/office/officeart/2008/layout/SquareAccentList"/>
    <dgm:cxn modelId="{EA3DCE1E-4F1A-4596-9577-DA1CF44BE4AD}" type="presParOf" srcId="{0B6536CA-DD9B-492E-A085-4A4ACAB9A591}" destId="{FA13F7A0-1463-423A-B156-949DABAFF065}" srcOrd="8" destOrd="0" presId="urn:microsoft.com/office/officeart/2008/layout/SquareAccentList"/>
    <dgm:cxn modelId="{FBC01A3E-5D96-4680-AB0D-65FB55F696C0}" type="presParOf" srcId="{FA13F7A0-1463-423A-B156-949DABAFF065}" destId="{842C13E5-D214-447B-8759-42BE6E347272}" srcOrd="0" destOrd="0" presId="urn:microsoft.com/office/officeart/2008/layout/SquareAccentList"/>
    <dgm:cxn modelId="{B7E76C85-7C03-42AB-B772-9E5AE55A62E0}" type="presParOf" srcId="{FA13F7A0-1463-423A-B156-949DABAFF065}" destId="{04950C23-C585-49E1-B500-093C6BBFD6D2}" srcOrd="1" destOrd="0" presId="urn:microsoft.com/office/officeart/2008/layout/SquareAccentList"/>
    <dgm:cxn modelId="{D5EA9BB8-8A7D-40EC-8F44-327C8B0DB490}" type="presParOf" srcId="{0B6536CA-DD9B-492E-A085-4A4ACAB9A591}" destId="{443D418A-7A0C-4ECB-A3E6-F18D98E5720E}" srcOrd="9" destOrd="0" presId="urn:microsoft.com/office/officeart/2008/layout/SquareAccentList"/>
    <dgm:cxn modelId="{A8E86479-37E7-46A5-ADDE-C0A4CA46EAF3}" type="presParOf" srcId="{443D418A-7A0C-4ECB-A3E6-F18D98E5720E}" destId="{A17EC91B-63D2-4B9B-A84E-3D713D2201FC}" srcOrd="0" destOrd="0" presId="urn:microsoft.com/office/officeart/2008/layout/SquareAccentList"/>
    <dgm:cxn modelId="{D3C19434-7E7F-4259-9F05-783C3B2141C3}" type="presParOf" srcId="{443D418A-7A0C-4ECB-A3E6-F18D98E5720E}" destId="{FC0FC892-ED7B-4087-B417-528A6AB2368C}" srcOrd="1" destOrd="0" presId="urn:microsoft.com/office/officeart/2008/layout/SquareAccentList"/>
  </dgm:cxnLst>
  <dgm:bg>
    <a:solidFill>
      <a:schemeClr val="tx2">
        <a:lumMod val="75000"/>
      </a:schemeClr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564E20-1D3C-4C55-BC91-6428F90F1307}" type="doc">
      <dgm:prSet loTypeId="urn:microsoft.com/office/officeart/2005/8/layout/hierarchy3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C1D348D4-1AF8-4113-AE2F-E996591483AC}">
      <dgm:prSet phldrT="[Текст]" custT="1"/>
      <dgm:spPr/>
      <dgm:t>
        <a:bodyPr/>
        <a:lstStyle/>
        <a:p>
          <a:r>
            <a:rPr lang="ru-RU" sz="1700" dirty="0" smtClean="0"/>
            <a:t>Оборудование</a:t>
          </a:r>
          <a:endParaRPr lang="ru-RU" sz="1700" dirty="0"/>
        </a:p>
      </dgm:t>
    </dgm:pt>
    <dgm:pt modelId="{0B73A538-D0C6-42A3-A9A8-E998403FF14A}" type="parTrans" cxnId="{83379B60-5C4C-450C-97C0-DAA50002861E}">
      <dgm:prSet/>
      <dgm:spPr/>
      <dgm:t>
        <a:bodyPr/>
        <a:lstStyle/>
        <a:p>
          <a:endParaRPr lang="ru-RU" sz="1700"/>
        </a:p>
      </dgm:t>
    </dgm:pt>
    <dgm:pt modelId="{0CA945BA-9AA8-436A-A694-7DA8EFC3E2D7}" type="sibTrans" cxnId="{83379B60-5C4C-450C-97C0-DAA50002861E}">
      <dgm:prSet/>
      <dgm:spPr/>
      <dgm:t>
        <a:bodyPr/>
        <a:lstStyle/>
        <a:p>
          <a:endParaRPr lang="ru-RU" sz="1700"/>
        </a:p>
      </dgm:t>
    </dgm:pt>
    <dgm:pt modelId="{6397A449-DF92-4A8D-86A2-5A59B6E06344}">
      <dgm:prSet phldrT="[Текст]" custT="1"/>
      <dgm:spPr/>
      <dgm:t>
        <a:bodyPr/>
        <a:lstStyle/>
        <a:p>
          <a:r>
            <a:rPr lang="ru-RU" sz="1700" dirty="0" smtClean="0"/>
            <a:t>Изменить</a:t>
          </a:r>
          <a:endParaRPr lang="ru-RU" sz="1700" dirty="0"/>
        </a:p>
      </dgm:t>
    </dgm:pt>
    <dgm:pt modelId="{9FC912A1-1A9F-4D47-A876-A331DF702E79}" type="parTrans" cxnId="{08371DA8-99BB-4F96-8E83-7B69D0DE3B22}">
      <dgm:prSet/>
      <dgm:spPr/>
      <dgm:t>
        <a:bodyPr/>
        <a:lstStyle/>
        <a:p>
          <a:endParaRPr lang="ru-RU" sz="1700"/>
        </a:p>
      </dgm:t>
    </dgm:pt>
    <dgm:pt modelId="{B2CCBD30-CAA6-4D9C-BB17-86FA54849334}" type="sibTrans" cxnId="{08371DA8-99BB-4F96-8E83-7B69D0DE3B22}">
      <dgm:prSet/>
      <dgm:spPr/>
      <dgm:t>
        <a:bodyPr/>
        <a:lstStyle/>
        <a:p>
          <a:endParaRPr lang="ru-RU" sz="1700"/>
        </a:p>
      </dgm:t>
    </dgm:pt>
    <dgm:pt modelId="{04A5E129-E1C3-4CB1-9390-E4B9622EDCFF}">
      <dgm:prSet phldrT="[Текст]" custT="1"/>
      <dgm:spPr/>
      <dgm:t>
        <a:bodyPr/>
        <a:lstStyle/>
        <a:p>
          <a:r>
            <a:rPr lang="ru-RU" sz="1700" dirty="0" smtClean="0"/>
            <a:t>Добавить</a:t>
          </a:r>
          <a:endParaRPr lang="ru-RU" sz="1700" dirty="0"/>
        </a:p>
      </dgm:t>
    </dgm:pt>
    <dgm:pt modelId="{4111E519-0FD3-46AC-A411-904E2A0786B1}" type="parTrans" cxnId="{CEC3D44E-B7EF-489C-9F7A-2663A27069B9}">
      <dgm:prSet/>
      <dgm:spPr/>
      <dgm:t>
        <a:bodyPr/>
        <a:lstStyle/>
        <a:p>
          <a:endParaRPr lang="ru-RU" sz="1700"/>
        </a:p>
      </dgm:t>
    </dgm:pt>
    <dgm:pt modelId="{5191F06B-86BA-4191-AFE6-D058BDC7A180}" type="sibTrans" cxnId="{CEC3D44E-B7EF-489C-9F7A-2663A27069B9}">
      <dgm:prSet/>
      <dgm:spPr/>
      <dgm:t>
        <a:bodyPr/>
        <a:lstStyle/>
        <a:p>
          <a:endParaRPr lang="ru-RU" sz="1700"/>
        </a:p>
      </dgm:t>
    </dgm:pt>
    <dgm:pt modelId="{710F2307-3C30-49A0-ABC7-D02B5A3316FB}">
      <dgm:prSet phldrT="[Текст]" custT="1"/>
      <dgm:spPr/>
      <dgm:t>
        <a:bodyPr/>
        <a:lstStyle/>
        <a:p>
          <a:r>
            <a:rPr lang="ru-RU" sz="1700" dirty="0" smtClean="0"/>
            <a:t>Заявка</a:t>
          </a:r>
          <a:endParaRPr lang="ru-RU" sz="1700" dirty="0"/>
        </a:p>
      </dgm:t>
    </dgm:pt>
    <dgm:pt modelId="{2B875521-E593-41EA-9FA2-3F6662CD595F}" type="parTrans" cxnId="{02EC6AA8-4526-4C94-8F28-5DC4746B451F}">
      <dgm:prSet/>
      <dgm:spPr/>
      <dgm:t>
        <a:bodyPr/>
        <a:lstStyle/>
        <a:p>
          <a:endParaRPr lang="ru-RU" sz="1700"/>
        </a:p>
      </dgm:t>
    </dgm:pt>
    <dgm:pt modelId="{810B3702-CC03-4AE5-A09F-C24F86CB36AB}" type="sibTrans" cxnId="{02EC6AA8-4526-4C94-8F28-5DC4746B451F}">
      <dgm:prSet/>
      <dgm:spPr/>
      <dgm:t>
        <a:bodyPr/>
        <a:lstStyle/>
        <a:p>
          <a:endParaRPr lang="ru-RU" sz="1700"/>
        </a:p>
      </dgm:t>
    </dgm:pt>
    <dgm:pt modelId="{9974F66A-24F3-4976-B265-71658B541D43}">
      <dgm:prSet phldrT="[Текст]" custT="1"/>
      <dgm:spPr/>
      <dgm:t>
        <a:bodyPr/>
        <a:lstStyle/>
        <a:p>
          <a:r>
            <a:rPr lang="ru-RU" sz="1700" dirty="0" smtClean="0"/>
            <a:t>Создать</a:t>
          </a:r>
          <a:endParaRPr lang="ru-RU" sz="1700" dirty="0"/>
        </a:p>
      </dgm:t>
    </dgm:pt>
    <dgm:pt modelId="{B33597B7-B1E9-44D8-8AA7-FF61719B7B69}" type="parTrans" cxnId="{72754743-9F8A-48D3-B8BF-D9599B648BFC}">
      <dgm:prSet/>
      <dgm:spPr/>
      <dgm:t>
        <a:bodyPr/>
        <a:lstStyle/>
        <a:p>
          <a:endParaRPr lang="ru-RU" sz="1700"/>
        </a:p>
      </dgm:t>
    </dgm:pt>
    <dgm:pt modelId="{5E1081C3-B1B9-4A60-BB4A-9A17F56F80AF}" type="sibTrans" cxnId="{72754743-9F8A-48D3-B8BF-D9599B648BFC}">
      <dgm:prSet/>
      <dgm:spPr/>
      <dgm:t>
        <a:bodyPr/>
        <a:lstStyle/>
        <a:p>
          <a:endParaRPr lang="ru-RU" sz="1700"/>
        </a:p>
      </dgm:t>
    </dgm:pt>
    <dgm:pt modelId="{2CEFB066-625A-4DA9-85BA-DAD96386850E}">
      <dgm:prSet phldrT="[Текст]" custT="1"/>
      <dgm:spPr/>
      <dgm:t>
        <a:bodyPr/>
        <a:lstStyle/>
        <a:p>
          <a:r>
            <a:rPr lang="ru-RU" sz="1700" dirty="0" smtClean="0"/>
            <a:t>Изменить</a:t>
          </a:r>
          <a:endParaRPr lang="ru-RU" sz="1700" dirty="0"/>
        </a:p>
      </dgm:t>
    </dgm:pt>
    <dgm:pt modelId="{F56E4CD7-56AC-4634-B15C-DD43C6BC1298}" type="parTrans" cxnId="{EDA5417A-DB8C-4D07-8A20-131356C397D1}">
      <dgm:prSet/>
      <dgm:spPr/>
      <dgm:t>
        <a:bodyPr/>
        <a:lstStyle/>
        <a:p>
          <a:endParaRPr lang="ru-RU" sz="1700"/>
        </a:p>
      </dgm:t>
    </dgm:pt>
    <dgm:pt modelId="{D553A315-9D89-42D3-A417-1B3BC4521F0E}" type="sibTrans" cxnId="{EDA5417A-DB8C-4D07-8A20-131356C397D1}">
      <dgm:prSet/>
      <dgm:spPr/>
      <dgm:t>
        <a:bodyPr/>
        <a:lstStyle/>
        <a:p>
          <a:endParaRPr lang="ru-RU" sz="1700"/>
        </a:p>
      </dgm:t>
    </dgm:pt>
    <dgm:pt modelId="{5BC00724-4087-4AE7-BF3B-3B8B2BBF2488}">
      <dgm:prSet phldrT="[Текст]" custT="1"/>
      <dgm:spPr/>
      <dgm:t>
        <a:bodyPr/>
        <a:lstStyle/>
        <a:p>
          <a:r>
            <a:rPr lang="ru-RU" sz="1700" dirty="0" smtClean="0"/>
            <a:t>Удалить</a:t>
          </a:r>
          <a:endParaRPr lang="ru-RU" sz="1700" dirty="0"/>
        </a:p>
      </dgm:t>
    </dgm:pt>
    <dgm:pt modelId="{9578A650-E9A4-4FD1-BD91-EE130FCCFAB4}" type="parTrans" cxnId="{764FC5A8-D542-4BA1-A061-9A16DC7BD0DB}">
      <dgm:prSet/>
      <dgm:spPr/>
      <dgm:t>
        <a:bodyPr/>
        <a:lstStyle/>
        <a:p>
          <a:endParaRPr lang="ru-RU" sz="1700"/>
        </a:p>
      </dgm:t>
    </dgm:pt>
    <dgm:pt modelId="{31F6B2BB-B9EB-401E-9DF1-9B84F1172AE2}" type="sibTrans" cxnId="{764FC5A8-D542-4BA1-A061-9A16DC7BD0DB}">
      <dgm:prSet/>
      <dgm:spPr/>
      <dgm:t>
        <a:bodyPr/>
        <a:lstStyle/>
        <a:p>
          <a:endParaRPr lang="ru-RU" sz="1700"/>
        </a:p>
      </dgm:t>
    </dgm:pt>
    <dgm:pt modelId="{42AA403C-F914-4F3B-96DE-25678F819422}">
      <dgm:prSet phldrT="[Текст]" custT="1"/>
      <dgm:spPr/>
      <dgm:t>
        <a:bodyPr/>
        <a:lstStyle/>
        <a:p>
          <a:r>
            <a:rPr lang="ru-RU" sz="1700" dirty="0" smtClean="0"/>
            <a:t>Закрыть</a:t>
          </a:r>
          <a:endParaRPr lang="ru-RU" sz="1700" dirty="0"/>
        </a:p>
      </dgm:t>
    </dgm:pt>
    <dgm:pt modelId="{A0D1D2D8-71D3-40A9-BFEE-DA378857C8E1}" type="parTrans" cxnId="{C8E7DAB1-436D-41ED-B892-E9F6E5DF9851}">
      <dgm:prSet/>
      <dgm:spPr/>
      <dgm:t>
        <a:bodyPr/>
        <a:lstStyle/>
        <a:p>
          <a:endParaRPr lang="ru-RU" sz="1700"/>
        </a:p>
      </dgm:t>
    </dgm:pt>
    <dgm:pt modelId="{586C9587-2E6A-49ED-93F7-ECAD555825F8}" type="sibTrans" cxnId="{C8E7DAB1-436D-41ED-B892-E9F6E5DF9851}">
      <dgm:prSet/>
      <dgm:spPr/>
      <dgm:t>
        <a:bodyPr/>
        <a:lstStyle/>
        <a:p>
          <a:endParaRPr lang="ru-RU" sz="1700"/>
        </a:p>
      </dgm:t>
    </dgm:pt>
    <dgm:pt modelId="{800501F5-B619-4DDC-82DF-222702C86A34}">
      <dgm:prSet phldrT="[Текст]" custT="1"/>
      <dgm:spPr/>
      <dgm:t>
        <a:bodyPr/>
        <a:lstStyle/>
        <a:p>
          <a:r>
            <a:rPr lang="ru-RU" sz="1700" dirty="0" smtClean="0"/>
            <a:t>Удалить</a:t>
          </a:r>
          <a:endParaRPr lang="ru-RU" sz="1700" dirty="0"/>
        </a:p>
      </dgm:t>
    </dgm:pt>
    <dgm:pt modelId="{15BACCDD-6336-4BC3-B4FA-23A67A19B1F3}" type="parTrans" cxnId="{4FF5FC95-A96E-46BE-A797-698D652963D8}">
      <dgm:prSet/>
      <dgm:spPr/>
      <dgm:t>
        <a:bodyPr/>
        <a:lstStyle/>
        <a:p>
          <a:endParaRPr lang="ru-RU" sz="1700"/>
        </a:p>
      </dgm:t>
    </dgm:pt>
    <dgm:pt modelId="{66D588D8-82C6-4318-9CA4-D46B8D68493F}" type="sibTrans" cxnId="{4FF5FC95-A96E-46BE-A797-698D652963D8}">
      <dgm:prSet/>
      <dgm:spPr/>
      <dgm:t>
        <a:bodyPr/>
        <a:lstStyle/>
        <a:p>
          <a:endParaRPr lang="ru-RU" sz="1700"/>
        </a:p>
      </dgm:t>
    </dgm:pt>
    <dgm:pt modelId="{5BA9F65D-2D87-429D-A518-D4850A1635DA}">
      <dgm:prSet phldrT="[Текст]" custT="1"/>
      <dgm:spPr/>
      <dgm:t>
        <a:bodyPr/>
        <a:lstStyle/>
        <a:p>
          <a:r>
            <a:rPr lang="ru-RU" sz="1700" dirty="0" smtClean="0"/>
            <a:t>Пользователи</a:t>
          </a:r>
          <a:endParaRPr lang="ru-RU" sz="1700" dirty="0"/>
        </a:p>
      </dgm:t>
    </dgm:pt>
    <dgm:pt modelId="{3837698F-751A-453B-982B-309C3B327B58}" type="parTrans" cxnId="{170F7066-73A3-4C7E-8D59-FE0DD3456BDF}">
      <dgm:prSet/>
      <dgm:spPr/>
      <dgm:t>
        <a:bodyPr/>
        <a:lstStyle/>
        <a:p>
          <a:endParaRPr lang="ru-RU" sz="1700"/>
        </a:p>
      </dgm:t>
    </dgm:pt>
    <dgm:pt modelId="{E78FAAB4-BF2C-4A38-935B-B00F145449A9}" type="sibTrans" cxnId="{170F7066-73A3-4C7E-8D59-FE0DD3456BDF}">
      <dgm:prSet/>
      <dgm:spPr/>
      <dgm:t>
        <a:bodyPr/>
        <a:lstStyle/>
        <a:p>
          <a:endParaRPr lang="ru-RU" sz="1700"/>
        </a:p>
      </dgm:t>
    </dgm:pt>
    <dgm:pt modelId="{1E977BAF-CEC6-4126-B99F-070F25D2AB6A}">
      <dgm:prSet phldrT="[Текст]" custT="1"/>
      <dgm:spPr/>
      <dgm:t>
        <a:bodyPr/>
        <a:lstStyle/>
        <a:p>
          <a:r>
            <a:rPr lang="ru-RU" sz="1700" dirty="0" smtClean="0"/>
            <a:t>Добавить</a:t>
          </a:r>
          <a:endParaRPr lang="ru-RU" sz="1700" dirty="0"/>
        </a:p>
      </dgm:t>
    </dgm:pt>
    <dgm:pt modelId="{2A9432C6-DC04-4A20-83E7-64AEC6194CB1}" type="parTrans" cxnId="{4B414EF0-9EB9-4FD3-9C67-2F87B71705F7}">
      <dgm:prSet/>
      <dgm:spPr/>
      <dgm:t>
        <a:bodyPr/>
        <a:lstStyle/>
        <a:p>
          <a:endParaRPr lang="ru-RU" sz="1700"/>
        </a:p>
      </dgm:t>
    </dgm:pt>
    <dgm:pt modelId="{95B8324A-92F4-481D-B530-5BACD93423B0}" type="sibTrans" cxnId="{4B414EF0-9EB9-4FD3-9C67-2F87B71705F7}">
      <dgm:prSet/>
      <dgm:spPr/>
      <dgm:t>
        <a:bodyPr/>
        <a:lstStyle/>
        <a:p>
          <a:endParaRPr lang="ru-RU" sz="1700"/>
        </a:p>
      </dgm:t>
    </dgm:pt>
    <dgm:pt modelId="{D5556D4E-D0DB-458F-B6D5-C82840E0317E}">
      <dgm:prSet phldrT="[Текст]" custT="1"/>
      <dgm:spPr/>
      <dgm:t>
        <a:bodyPr/>
        <a:lstStyle/>
        <a:p>
          <a:r>
            <a:rPr lang="ru-RU" sz="1700" dirty="0" smtClean="0"/>
            <a:t>Удалить</a:t>
          </a:r>
          <a:endParaRPr lang="ru-RU" sz="1700" dirty="0"/>
        </a:p>
      </dgm:t>
    </dgm:pt>
    <dgm:pt modelId="{8B282ED4-1B46-4AA0-BFB8-5D8FE88A0CFE}" type="parTrans" cxnId="{79F5D228-D5EC-4A8A-8479-99A97B8FC005}">
      <dgm:prSet/>
      <dgm:spPr/>
      <dgm:t>
        <a:bodyPr/>
        <a:lstStyle/>
        <a:p>
          <a:endParaRPr lang="ru-RU" sz="1700"/>
        </a:p>
      </dgm:t>
    </dgm:pt>
    <dgm:pt modelId="{EE395B0D-216C-4F69-BA1F-E15F798CDDDF}" type="sibTrans" cxnId="{79F5D228-D5EC-4A8A-8479-99A97B8FC005}">
      <dgm:prSet/>
      <dgm:spPr/>
      <dgm:t>
        <a:bodyPr/>
        <a:lstStyle/>
        <a:p>
          <a:endParaRPr lang="ru-RU" sz="1700"/>
        </a:p>
      </dgm:t>
    </dgm:pt>
    <dgm:pt modelId="{51E4B926-DBBA-4D11-9779-0889EE4697D2}">
      <dgm:prSet phldrT="[Текст]" custT="1"/>
      <dgm:spPr/>
      <dgm:t>
        <a:bodyPr/>
        <a:lstStyle/>
        <a:p>
          <a:r>
            <a:rPr lang="ru-RU" sz="1700" dirty="0" smtClean="0"/>
            <a:t>Клиенты</a:t>
          </a:r>
          <a:endParaRPr lang="ru-RU" sz="1700" dirty="0"/>
        </a:p>
      </dgm:t>
    </dgm:pt>
    <dgm:pt modelId="{4B1FA6BD-C579-4661-9A12-8B4E0DAF61A4}" type="parTrans" cxnId="{4C70C5B0-00DB-4AF2-83E9-0605303D5118}">
      <dgm:prSet/>
      <dgm:spPr/>
      <dgm:t>
        <a:bodyPr/>
        <a:lstStyle/>
        <a:p>
          <a:endParaRPr lang="ru-RU" sz="1700"/>
        </a:p>
      </dgm:t>
    </dgm:pt>
    <dgm:pt modelId="{AFAFA4AC-4BDE-45BF-8356-63144A690FBC}" type="sibTrans" cxnId="{4C70C5B0-00DB-4AF2-83E9-0605303D5118}">
      <dgm:prSet/>
      <dgm:spPr/>
      <dgm:t>
        <a:bodyPr/>
        <a:lstStyle/>
        <a:p>
          <a:endParaRPr lang="ru-RU" sz="1700"/>
        </a:p>
      </dgm:t>
    </dgm:pt>
    <dgm:pt modelId="{79785651-D288-4A5A-8D76-F86DB3E4FB20}">
      <dgm:prSet phldrT="[Текст]" custT="1"/>
      <dgm:spPr/>
      <dgm:t>
        <a:bodyPr/>
        <a:lstStyle/>
        <a:p>
          <a:r>
            <a:rPr lang="ru-RU" sz="1700" dirty="0" smtClean="0"/>
            <a:t>Добавить</a:t>
          </a:r>
          <a:endParaRPr lang="ru-RU" sz="1700" dirty="0"/>
        </a:p>
      </dgm:t>
    </dgm:pt>
    <dgm:pt modelId="{C2F64FD4-23C9-4B08-92F1-1D8F5783B91D}" type="parTrans" cxnId="{6DAD4169-B9A8-4AA2-87D0-0F405265A15C}">
      <dgm:prSet/>
      <dgm:spPr/>
      <dgm:t>
        <a:bodyPr/>
        <a:lstStyle/>
        <a:p>
          <a:endParaRPr lang="ru-RU" sz="1700"/>
        </a:p>
      </dgm:t>
    </dgm:pt>
    <dgm:pt modelId="{AB696611-0514-4B3E-8E7D-0A58AE0BF12E}" type="sibTrans" cxnId="{6DAD4169-B9A8-4AA2-87D0-0F405265A15C}">
      <dgm:prSet/>
      <dgm:spPr/>
      <dgm:t>
        <a:bodyPr/>
        <a:lstStyle/>
        <a:p>
          <a:endParaRPr lang="ru-RU" sz="1700"/>
        </a:p>
      </dgm:t>
    </dgm:pt>
    <dgm:pt modelId="{44ADA747-B0F0-4885-8F1D-F33551CA6FFA}">
      <dgm:prSet phldrT="[Текст]" custT="1"/>
      <dgm:spPr/>
      <dgm:t>
        <a:bodyPr/>
        <a:lstStyle/>
        <a:p>
          <a:r>
            <a:rPr lang="ru-RU" sz="1700" dirty="0" smtClean="0"/>
            <a:t>Удалить</a:t>
          </a:r>
          <a:endParaRPr lang="ru-RU" sz="1700" dirty="0"/>
        </a:p>
      </dgm:t>
    </dgm:pt>
    <dgm:pt modelId="{4191E24C-71CC-4434-93DA-64D61D7464B5}" type="parTrans" cxnId="{06C170CC-CF71-4597-8C41-38E74F8EAEB8}">
      <dgm:prSet/>
      <dgm:spPr/>
      <dgm:t>
        <a:bodyPr/>
        <a:lstStyle/>
        <a:p>
          <a:endParaRPr lang="ru-RU" sz="1700"/>
        </a:p>
      </dgm:t>
    </dgm:pt>
    <dgm:pt modelId="{05896A7B-E033-41E3-B8FA-4AF6D1FDB8D0}" type="sibTrans" cxnId="{06C170CC-CF71-4597-8C41-38E74F8EAEB8}">
      <dgm:prSet/>
      <dgm:spPr/>
      <dgm:t>
        <a:bodyPr/>
        <a:lstStyle/>
        <a:p>
          <a:endParaRPr lang="ru-RU" sz="1700"/>
        </a:p>
      </dgm:t>
    </dgm:pt>
    <dgm:pt modelId="{8ECA198A-7FFA-4649-BBF8-0FE45CC6FA08}">
      <dgm:prSet phldrT="[Текст]" custT="1"/>
      <dgm:spPr/>
      <dgm:t>
        <a:bodyPr/>
        <a:lstStyle/>
        <a:p>
          <a:r>
            <a:rPr lang="ru-RU" sz="1700" dirty="0" smtClean="0"/>
            <a:t>Просмотреть договора</a:t>
          </a:r>
          <a:endParaRPr lang="ru-RU" sz="1700" dirty="0"/>
        </a:p>
      </dgm:t>
    </dgm:pt>
    <dgm:pt modelId="{3CEFCED2-CA70-41AE-9C2C-6FFE4D910476}" type="parTrans" cxnId="{115F6A6A-178B-45F0-9A83-92724DC4A207}">
      <dgm:prSet/>
      <dgm:spPr/>
      <dgm:t>
        <a:bodyPr/>
        <a:lstStyle/>
        <a:p>
          <a:endParaRPr lang="ru-RU" sz="1700"/>
        </a:p>
      </dgm:t>
    </dgm:pt>
    <dgm:pt modelId="{E05C1BD3-7DE7-436A-80A6-805202BF417D}" type="sibTrans" cxnId="{115F6A6A-178B-45F0-9A83-92724DC4A207}">
      <dgm:prSet/>
      <dgm:spPr/>
      <dgm:t>
        <a:bodyPr/>
        <a:lstStyle/>
        <a:p>
          <a:endParaRPr lang="ru-RU" sz="1700"/>
        </a:p>
      </dgm:t>
    </dgm:pt>
    <dgm:pt modelId="{83A27EF6-03DA-458B-83B0-D500A2925312}">
      <dgm:prSet phldrT="[Текст]" custT="1"/>
      <dgm:spPr/>
      <dgm:t>
        <a:bodyPr/>
        <a:lstStyle/>
        <a:p>
          <a:r>
            <a:rPr lang="ru-RU" sz="1700" dirty="0" smtClean="0"/>
            <a:t>Договора</a:t>
          </a:r>
          <a:endParaRPr lang="ru-RU" sz="1700" dirty="0"/>
        </a:p>
      </dgm:t>
    </dgm:pt>
    <dgm:pt modelId="{59DCC7DB-DDFB-428D-81E2-EB2CC29E1621}" type="parTrans" cxnId="{BB54E72D-6AB4-47C9-A3BD-D4C6F7F56E01}">
      <dgm:prSet/>
      <dgm:spPr/>
      <dgm:t>
        <a:bodyPr/>
        <a:lstStyle/>
        <a:p>
          <a:endParaRPr lang="ru-RU" sz="1700"/>
        </a:p>
      </dgm:t>
    </dgm:pt>
    <dgm:pt modelId="{038313F9-88F9-4796-8E9B-12CA0E812A36}" type="sibTrans" cxnId="{BB54E72D-6AB4-47C9-A3BD-D4C6F7F56E01}">
      <dgm:prSet/>
      <dgm:spPr/>
      <dgm:t>
        <a:bodyPr/>
        <a:lstStyle/>
        <a:p>
          <a:endParaRPr lang="ru-RU" sz="1700"/>
        </a:p>
      </dgm:t>
    </dgm:pt>
    <dgm:pt modelId="{3C12F5E2-8C64-45E7-900D-1BE9AA49038D}">
      <dgm:prSet phldrT="[Текст]" custT="1"/>
      <dgm:spPr/>
      <dgm:t>
        <a:bodyPr/>
        <a:lstStyle/>
        <a:p>
          <a:r>
            <a:rPr lang="ru-RU" sz="1700" dirty="0" smtClean="0"/>
            <a:t>Добавить</a:t>
          </a:r>
          <a:endParaRPr lang="ru-RU" sz="1700" dirty="0"/>
        </a:p>
      </dgm:t>
    </dgm:pt>
    <dgm:pt modelId="{4D8A9D0A-2DEB-4F94-B31F-3C9E51D1351A}" type="parTrans" cxnId="{CB01C2F7-2732-4E8E-8AE6-52F9FEDB3D3C}">
      <dgm:prSet/>
      <dgm:spPr/>
      <dgm:t>
        <a:bodyPr/>
        <a:lstStyle/>
        <a:p>
          <a:endParaRPr lang="ru-RU" sz="1700"/>
        </a:p>
      </dgm:t>
    </dgm:pt>
    <dgm:pt modelId="{A0077726-33E6-4438-B547-069168B3738D}" type="sibTrans" cxnId="{CB01C2F7-2732-4E8E-8AE6-52F9FEDB3D3C}">
      <dgm:prSet/>
      <dgm:spPr/>
      <dgm:t>
        <a:bodyPr/>
        <a:lstStyle/>
        <a:p>
          <a:endParaRPr lang="ru-RU" sz="1700"/>
        </a:p>
      </dgm:t>
    </dgm:pt>
    <dgm:pt modelId="{11A6B09B-BBDA-4F6F-BF75-4307943001E4}">
      <dgm:prSet phldrT="[Текст]" custT="1"/>
      <dgm:spPr/>
      <dgm:t>
        <a:bodyPr/>
        <a:lstStyle/>
        <a:p>
          <a:r>
            <a:rPr lang="ru-RU" sz="1700" dirty="0" smtClean="0"/>
            <a:t>Изменить</a:t>
          </a:r>
          <a:endParaRPr lang="ru-RU" sz="1700" dirty="0"/>
        </a:p>
      </dgm:t>
    </dgm:pt>
    <dgm:pt modelId="{503674E3-4DB6-4573-83A0-090A9D4DF594}" type="parTrans" cxnId="{A20E9668-DE5A-43A7-991F-93E688B36F40}">
      <dgm:prSet/>
      <dgm:spPr/>
      <dgm:t>
        <a:bodyPr/>
        <a:lstStyle/>
        <a:p>
          <a:endParaRPr lang="ru-RU" sz="1700"/>
        </a:p>
      </dgm:t>
    </dgm:pt>
    <dgm:pt modelId="{028FA248-374F-468E-B095-7825BE065E28}" type="sibTrans" cxnId="{A20E9668-DE5A-43A7-991F-93E688B36F40}">
      <dgm:prSet/>
      <dgm:spPr/>
      <dgm:t>
        <a:bodyPr/>
        <a:lstStyle/>
        <a:p>
          <a:endParaRPr lang="ru-RU" sz="1700"/>
        </a:p>
      </dgm:t>
    </dgm:pt>
    <dgm:pt modelId="{D4734553-C5D7-4AD8-A625-85CC00C7F2A3}">
      <dgm:prSet phldrT="[Текст]" custT="1"/>
      <dgm:spPr/>
      <dgm:t>
        <a:bodyPr/>
        <a:lstStyle/>
        <a:p>
          <a:r>
            <a:rPr lang="ru-RU" sz="1700" dirty="0" smtClean="0"/>
            <a:t>Удалить</a:t>
          </a:r>
          <a:endParaRPr lang="ru-RU" sz="1700" dirty="0"/>
        </a:p>
      </dgm:t>
    </dgm:pt>
    <dgm:pt modelId="{3378EB88-B0F0-4EC8-BD97-6B13E0A796EC}" type="parTrans" cxnId="{9E1FD647-EF85-43C1-AA70-81F95E192D7C}">
      <dgm:prSet/>
      <dgm:spPr/>
      <dgm:t>
        <a:bodyPr/>
        <a:lstStyle/>
        <a:p>
          <a:endParaRPr lang="ru-RU" sz="1700"/>
        </a:p>
      </dgm:t>
    </dgm:pt>
    <dgm:pt modelId="{2E84F24E-694D-4FE3-8B4D-AA37E27053A0}" type="sibTrans" cxnId="{9E1FD647-EF85-43C1-AA70-81F95E192D7C}">
      <dgm:prSet/>
      <dgm:spPr/>
      <dgm:t>
        <a:bodyPr/>
        <a:lstStyle/>
        <a:p>
          <a:endParaRPr lang="ru-RU" sz="1700"/>
        </a:p>
      </dgm:t>
    </dgm:pt>
    <dgm:pt modelId="{8EA7A45E-71F8-4906-ABE9-9B7455A8525B}">
      <dgm:prSet phldrT="[Текст]" custT="1"/>
      <dgm:spPr/>
      <dgm:t>
        <a:bodyPr/>
        <a:lstStyle/>
        <a:p>
          <a:r>
            <a:rPr lang="en-US" sz="1700" dirty="0" smtClean="0"/>
            <a:t>TMC</a:t>
          </a:r>
          <a:endParaRPr lang="ru-RU" sz="1700" dirty="0"/>
        </a:p>
      </dgm:t>
    </dgm:pt>
    <dgm:pt modelId="{7D2C08B8-3193-4673-9148-EDA7421537BC}" type="parTrans" cxnId="{10FA5452-3BC0-4C25-8E8D-95875DC3661E}">
      <dgm:prSet/>
      <dgm:spPr/>
      <dgm:t>
        <a:bodyPr/>
        <a:lstStyle/>
        <a:p>
          <a:endParaRPr lang="ru-RU" sz="1700"/>
        </a:p>
      </dgm:t>
    </dgm:pt>
    <dgm:pt modelId="{0C7A1C1C-BF6C-492E-96B3-8AAEABB25B09}" type="sibTrans" cxnId="{10FA5452-3BC0-4C25-8E8D-95875DC3661E}">
      <dgm:prSet/>
      <dgm:spPr/>
      <dgm:t>
        <a:bodyPr/>
        <a:lstStyle/>
        <a:p>
          <a:endParaRPr lang="ru-RU" sz="1700"/>
        </a:p>
      </dgm:t>
    </dgm:pt>
    <dgm:pt modelId="{A98A7BDB-768D-41BF-BFB8-7C6A87B4BD98}">
      <dgm:prSet phldrT="[Текст]" custT="1"/>
      <dgm:spPr/>
      <dgm:t>
        <a:bodyPr/>
        <a:lstStyle/>
        <a:p>
          <a:r>
            <a:rPr lang="ru-RU" sz="1700" dirty="0" smtClean="0"/>
            <a:t>Добавить</a:t>
          </a:r>
          <a:endParaRPr lang="ru-RU" sz="1700" dirty="0"/>
        </a:p>
      </dgm:t>
    </dgm:pt>
    <dgm:pt modelId="{4FBE3512-2621-4A9C-A7A2-1CB9D7606356}" type="parTrans" cxnId="{E2733562-9769-49C2-AF15-D473F2AAA70C}">
      <dgm:prSet/>
      <dgm:spPr/>
      <dgm:t>
        <a:bodyPr/>
        <a:lstStyle/>
        <a:p>
          <a:endParaRPr lang="ru-RU" sz="1700"/>
        </a:p>
      </dgm:t>
    </dgm:pt>
    <dgm:pt modelId="{6D4F0098-068B-42AC-8585-233CC45AD448}" type="sibTrans" cxnId="{E2733562-9769-49C2-AF15-D473F2AAA70C}">
      <dgm:prSet/>
      <dgm:spPr/>
      <dgm:t>
        <a:bodyPr/>
        <a:lstStyle/>
        <a:p>
          <a:endParaRPr lang="ru-RU" sz="1700"/>
        </a:p>
      </dgm:t>
    </dgm:pt>
    <dgm:pt modelId="{3EFCF832-820A-4AA6-94D7-6A229FF9030A}">
      <dgm:prSet phldrT="[Текст]" custT="1"/>
      <dgm:spPr/>
      <dgm:t>
        <a:bodyPr/>
        <a:lstStyle/>
        <a:p>
          <a:r>
            <a:rPr lang="ru-RU" sz="1700" dirty="0" smtClean="0"/>
            <a:t>Изменить</a:t>
          </a:r>
          <a:endParaRPr lang="ru-RU" sz="1700" dirty="0"/>
        </a:p>
      </dgm:t>
    </dgm:pt>
    <dgm:pt modelId="{9F12999A-E8AF-4C5D-AF63-02683CCE4345}" type="parTrans" cxnId="{2E02E4DD-036F-4038-94B4-FD7564F1586D}">
      <dgm:prSet/>
      <dgm:spPr/>
      <dgm:t>
        <a:bodyPr/>
        <a:lstStyle/>
        <a:p>
          <a:endParaRPr lang="ru-RU" sz="1700"/>
        </a:p>
      </dgm:t>
    </dgm:pt>
    <dgm:pt modelId="{DFD2A2F9-98E8-4D1A-BD56-8DE1D8856E01}" type="sibTrans" cxnId="{2E02E4DD-036F-4038-94B4-FD7564F1586D}">
      <dgm:prSet/>
      <dgm:spPr/>
      <dgm:t>
        <a:bodyPr/>
        <a:lstStyle/>
        <a:p>
          <a:endParaRPr lang="ru-RU" sz="1700"/>
        </a:p>
      </dgm:t>
    </dgm:pt>
    <dgm:pt modelId="{ACF289C9-6438-457C-8B80-93F7D489A191}">
      <dgm:prSet phldrT="[Текст]" custT="1"/>
      <dgm:spPr/>
      <dgm:t>
        <a:bodyPr/>
        <a:lstStyle/>
        <a:p>
          <a:r>
            <a:rPr lang="ru-RU" sz="1700" dirty="0" smtClean="0"/>
            <a:t>Удалить</a:t>
          </a:r>
          <a:endParaRPr lang="ru-RU" sz="1700" dirty="0"/>
        </a:p>
      </dgm:t>
    </dgm:pt>
    <dgm:pt modelId="{8FC41551-9FD9-4C6D-92BC-7FE62E239C3C}" type="parTrans" cxnId="{3EC4D4D9-B089-45EA-AA88-5CEDEC4CEB6F}">
      <dgm:prSet/>
      <dgm:spPr/>
      <dgm:t>
        <a:bodyPr/>
        <a:lstStyle/>
        <a:p>
          <a:endParaRPr lang="ru-RU" sz="1700"/>
        </a:p>
      </dgm:t>
    </dgm:pt>
    <dgm:pt modelId="{9AA370C1-0BC9-4812-A931-F3420F0F0363}" type="sibTrans" cxnId="{3EC4D4D9-B089-45EA-AA88-5CEDEC4CEB6F}">
      <dgm:prSet/>
      <dgm:spPr/>
      <dgm:t>
        <a:bodyPr/>
        <a:lstStyle/>
        <a:p>
          <a:endParaRPr lang="ru-RU" sz="1700"/>
        </a:p>
      </dgm:t>
    </dgm:pt>
    <dgm:pt modelId="{B8368A0E-E28F-4B9F-9A88-BCD82B26C1B9}">
      <dgm:prSet phldrT="[Текст]" custT="1"/>
      <dgm:spPr/>
      <dgm:t>
        <a:bodyPr/>
        <a:lstStyle/>
        <a:p>
          <a:r>
            <a:rPr lang="ru-RU" sz="1700" dirty="0" smtClean="0"/>
            <a:t>Просмотреть на карте</a:t>
          </a:r>
          <a:endParaRPr lang="ru-RU" sz="1700" dirty="0"/>
        </a:p>
      </dgm:t>
    </dgm:pt>
    <dgm:pt modelId="{147D5D10-CAD4-4847-91D6-BE2F27507044}" type="parTrans" cxnId="{E2568FF9-6F2B-4DB2-A49E-91345DBAEAB8}">
      <dgm:prSet/>
      <dgm:spPr/>
      <dgm:t>
        <a:bodyPr/>
        <a:lstStyle/>
        <a:p>
          <a:endParaRPr lang="ru-RU" sz="1700"/>
        </a:p>
      </dgm:t>
    </dgm:pt>
    <dgm:pt modelId="{FEFFBF23-50F6-4C15-8073-BCC5E0BBF805}" type="sibTrans" cxnId="{E2568FF9-6F2B-4DB2-A49E-91345DBAEAB8}">
      <dgm:prSet/>
      <dgm:spPr/>
      <dgm:t>
        <a:bodyPr/>
        <a:lstStyle/>
        <a:p>
          <a:endParaRPr lang="ru-RU" sz="1700"/>
        </a:p>
      </dgm:t>
    </dgm:pt>
    <dgm:pt modelId="{B7899638-DF2F-4E55-AB32-84FF1A10643B}">
      <dgm:prSet phldrT="[Текст]" custT="1"/>
      <dgm:spPr/>
      <dgm:t>
        <a:bodyPr/>
        <a:lstStyle/>
        <a:p>
          <a:r>
            <a:rPr lang="en-US" sz="1700" dirty="0" smtClean="0"/>
            <a:t>Ping</a:t>
          </a:r>
          <a:endParaRPr lang="ru-RU" sz="1700" dirty="0"/>
        </a:p>
      </dgm:t>
    </dgm:pt>
    <dgm:pt modelId="{96A6347E-B01B-4DA1-ABEB-06713C207885}" type="parTrans" cxnId="{511CBFF8-1BB8-4967-B314-AC1FB8BC4C9E}">
      <dgm:prSet/>
      <dgm:spPr/>
      <dgm:t>
        <a:bodyPr/>
        <a:lstStyle/>
        <a:p>
          <a:endParaRPr lang="ru-RU" sz="1700"/>
        </a:p>
      </dgm:t>
    </dgm:pt>
    <dgm:pt modelId="{B86AB44B-0416-4E04-A612-D120250B69C5}" type="sibTrans" cxnId="{511CBFF8-1BB8-4967-B314-AC1FB8BC4C9E}">
      <dgm:prSet/>
      <dgm:spPr/>
      <dgm:t>
        <a:bodyPr/>
        <a:lstStyle/>
        <a:p>
          <a:endParaRPr lang="ru-RU" sz="1700"/>
        </a:p>
      </dgm:t>
    </dgm:pt>
    <dgm:pt modelId="{757B9E07-0A53-4FC0-B99D-F2B7BEAE5A42}">
      <dgm:prSet phldrT="[Текст]" custT="1"/>
      <dgm:spPr/>
      <dgm:t>
        <a:bodyPr/>
        <a:lstStyle/>
        <a:p>
          <a:r>
            <a:rPr lang="en-US" sz="1700" dirty="0" err="1" smtClean="0"/>
            <a:t>Tracert</a:t>
          </a:r>
          <a:endParaRPr lang="ru-RU" sz="1700" dirty="0"/>
        </a:p>
      </dgm:t>
    </dgm:pt>
    <dgm:pt modelId="{62B2FE62-5CFD-4247-930B-A608E9340B6A}" type="parTrans" cxnId="{DA8F436D-621D-4B3A-AECA-3A17B05C3B8A}">
      <dgm:prSet/>
      <dgm:spPr/>
      <dgm:t>
        <a:bodyPr/>
        <a:lstStyle/>
        <a:p>
          <a:endParaRPr lang="ru-RU" sz="1700"/>
        </a:p>
      </dgm:t>
    </dgm:pt>
    <dgm:pt modelId="{021B4EC1-21FC-4834-B961-CDF90F723A47}" type="sibTrans" cxnId="{DA8F436D-621D-4B3A-AECA-3A17B05C3B8A}">
      <dgm:prSet/>
      <dgm:spPr/>
      <dgm:t>
        <a:bodyPr/>
        <a:lstStyle/>
        <a:p>
          <a:endParaRPr lang="ru-RU" sz="1700"/>
        </a:p>
      </dgm:t>
    </dgm:pt>
    <dgm:pt modelId="{D3B43C2A-788F-411A-801C-81E37D7F2E28}">
      <dgm:prSet phldrT="[Текст]" custT="1"/>
      <dgm:spPr/>
      <dgm:t>
        <a:bodyPr/>
        <a:lstStyle/>
        <a:p>
          <a:r>
            <a:rPr lang="ru-RU" sz="1700" dirty="0" smtClean="0"/>
            <a:t>Изменить подключение к БД</a:t>
          </a:r>
          <a:endParaRPr lang="ru-RU" sz="1700" dirty="0"/>
        </a:p>
      </dgm:t>
    </dgm:pt>
    <dgm:pt modelId="{D19C1084-17F0-41F8-B63A-3D61AB39CC5D}" type="parTrans" cxnId="{7347B5B0-CBED-494E-AB15-7E525BB478CB}">
      <dgm:prSet/>
      <dgm:spPr/>
      <dgm:t>
        <a:bodyPr/>
        <a:lstStyle/>
        <a:p>
          <a:endParaRPr lang="ru-RU" sz="1700"/>
        </a:p>
      </dgm:t>
    </dgm:pt>
    <dgm:pt modelId="{525254F0-A131-4F32-9FAB-9C025138F79A}" type="sibTrans" cxnId="{7347B5B0-CBED-494E-AB15-7E525BB478CB}">
      <dgm:prSet/>
      <dgm:spPr/>
      <dgm:t>
        <a:bodyPr/>
        <a:lstStyle/>
        <a:p>
          <a:endParaRPr lang="ru-RU" sz="1700"/>
        </a:p>
      </dgm:t>
    </dgm:pt>
    <dgm:pt modelId="{96E31AA6-8C93-403E-BB7A-500C62A305CD}" type="pres">
      <dgm:prSet presAssocID="{4A564E20-1D3C-4C55-BC91-6428F90F1307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83AA02D6-BA18-4E2E-B53C-C3D27593AEC4}" type="pres">
      <dgm:prSet presAssocID="{C1D348D4-1AF8-4113-AE2F-E996591483AC}" presName="root" presStyleCnt="0"/>
      <dgm:spPr/>
    </dgm:pt>
    <dgm:pt modelId="{7A20E64C-A4F0-412C-9A81-6AB08E5EFC23}" type="pres">
      <dgm:prSet presAssocID="{C1D348D4-1AF8-4113-AE2F-E996591483AC}" presName="rootComposite" presStyleCnt="0"/>
      <dgm:spPr/>
    </dgm:pt>
    <dgm:pt modelId="{F8B0199A-19EA-4CBB-8BF9-7DF05E97345A}" type="pres">
      <dgm:prSet presAssocID="{C1D348D4-1AF8-4113-AE2F-E996591483AC}" presName="rootText" presStyleLbl="node1" presStyleIdx="0" presStyleCnt="7"/>
      <dgm:spPr/>
      <dgm:t>
        <a:bodyPr/>
        <a:lstStyle/>
        <a:p>
          <a:endParaRPr lang="ru-RU"/>
        </a:p>
      </dgm:t>
    </dgm:pt>
    <dgm:pt modelId="{75BBDCC3-27D3-4353-BBB8-B050DBAF1A8A}" type="pres">
      <dgm:prSet presAssocID="{C1D348D4-1AF8-4113-AE2F-E996591483AC}" presName="rootConnector" presStyleLbl="node1" presStyleIdx="0" presStyleCnt="7"/>
      <dgm:spPr/>
      <dgm:t>
        <a:bodyPr/>
        <a:lstStyle/>
        <a:p>
          <a:endParaRPr lang="ru-RU"/>
        </a:p>
      </dgm:t>
    </dgm:pt>
    <dgm:pt modelId="{6B312BB2-7E2B-4D31-A1E6-C3B9D65DA3D8}" type="pres">
      <dgm:prSet presAssocID="{C1D348D4-1AF8-4113-AE2F-E996591483AC}" presName="childShape" presStyleCnt="0"/>
      <dgm:spPr/>
    </dgm:pt>
    <dgm:pt modelId="{26F2CEC9-BE40-4546-8302-6490D8460C18}" type="pres">
      <dgm:prSet presAssocID="{9FC912A1-1A9F-4D47-A876-A331DF702E79}" presName="Name13" presStyleLbl="parChTrans1D2" presStyleIdx="0" presStyleCnt="21"/>
      <dgm:spPr/>
      <dgm:t>
        <a:bodyPr/>
        <a:lstStyle/>
        <a:p>
          <a:endParaRPr lang="ru-RU"/>
        </a:p>
      </dgm:t>
    </dgm:pt>
    <dgm:pt modelId="{D766AA2D-16C8-4DE8-80B0-AD053DC0631E}" type="pres">
      <dgm:prSet presAssocID="{6397A449-DF92-4A8D-86A2-5A59B6E06344}" presName="childText" presStyleLbl="bgAcc1" presStyleIdx="0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F18AE05-14DF-4961-BE06-A130860CE1F1}" type="pres">
      <dgm:prSet presAssocID="{4111E519-0FD3-46AC-A411-904E2A0786B1}" presName="Name13" presStyleLbl="parChTrans1D2" presStyleIdx="1" presStyleCnt="21"/>
      <dgm:spPr/>
      <dgm:t>
        <a:bodyPr/>
        <a:lstStyle/>
        <a:p>
          <a:endParaRPr lang="ru-RU"/>
        </a:p>
      </dgm:t>
    </dgm:pt>
    <dgm:pt modelId="{3FDE462B-8F8C-4B48-8022-2338BD3CFBE2}" type="pres">
      <dgm:prSet presAssocID="{04A5E129-E1C3-4CB1-9390-E4B9622EDCFF}" presName="childText" presStyleLbl="bgAcc1" presStyleIdx="1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7C54617-8AD8-4334-8BA4-077E7B288C98}" type="pres">
      <dgm:prSet presAssocID="{9578A650-E9A4-4FD1-BD91-EE130FCCFAB4}" presName="Name13" presStyleLbl="parChTrans1D2" presStyleIdx="2" presStyleCnt="21"/>
      <dgm:spPr/>
      <dgm:t>
        <a:bodyPr/>
        <a:lstStyle/>
        <a:p>
          <a:endParaRPr lang="ru-RU"/>
        </a:p>
      </dgm:t>
    </dgm:pt>
    <dgm:pt modelId="{199BE988-A45E-4BFB-8855-8F1F7BD8177F}" type="pres">
      <dgm:prSet presAssocID="{5BC00724-4087-4AE7-BF3B-3B8B2BBF2488}" presName="childText" presStyleLbl="bgAcc1" presStyleIdx="2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9EF5CD1-36DE-4488-A864-24166267D261}" type="pres">
      <dgm:prSet presAssocID="{147D5D10-CAD4-4847-91D6-BE2F27507044}" presName="Name13" presStyleLbl="parChTrans1D2" presStyleIdx="3" presStyleCnt="21"/>
      <dgm:spPr/>
      <dgm:t>
        <a:bodyPr/>
        <a:lstStyle/>
        <a:p>
          <a:endParaRPr lang="ru-RU"/>
        </a:p>
      </dgm:t>
    </dgm:pt>
    <dgm:pt modelId="{C0DB1B5B-4A38-41B3-AC34-C13E2A85C039}" type="pres">
      <dgm:prSet presAssocID="{B8368A0E-E28F-4B9F-9A88-BCD82B26C1B9}" presName="childText" presStyleLbl="bgAcc1" presStyleIdx="3" presStyleCnt="21" custScaleX="15649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4305729-4055-4BE7-B2A2-4FAB8B3B3CFC}" type="pres">
      <dgm:prSet presAssocID="{96A6347E-B01B-4DA1-ABEB-06713C207885}" presName="Name13" presStyleLbl="parChTrans1D2" presStyleIdx="4" presStyleCnt="21"/>
      <dgm:spPr/>
      <dgm:t>
        <a:bodyPr/>
        <a:lstStyle/>
        <a:p>
          <a:endParaRPr lang="ru-RU"/>
        </a:p>
      </dgm:t>
    </dgm:pt>
    <dgm:pt modelId="{7FFF9622-368A-4797-8FFE-9EA5CF4C22E8}" type="pres">
      <dgm:prSet presAssocID="{B7899638-DF2F-4E55-AB32-84FF1A10643B}" presName="childText" presStyleLbl="bgAcc1" presStyleIdx="4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468C538-7F1E-4432-93DF-FE48419A81E3}" type="pres">
      <dgm:prSet presAssocID="{62B2FE62-5CFD-4247-930B-A608E9340B6A}" presName="Name13" presStyleLbl="parChTrans1D2" presStyleIdx="5" presStyleCnt="21"/>
      <dgm:spPr/>
      <dgm:t>
        <a:bodyPr/>
        <a:lstStyle/>
        <a:p>
          <a:endParaRPr lang="ru-RU"/>
        </a:p>
      </dgm:t>
    </dgm:pt>
    <dgm:pt modelId="{0649BEC4-0AF3-43EA-8CDC-1F338BB08A3D}" type="pres">
      <dgm:prSet presAssocID="{757B9E07-0A53-4FC0-B99D-F2B7BEAE5A42}" presName="childText" presStyleLbl="bgAcc1" presStyleIdx="5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64B823F-CE36-4E96-AD64-01992DB347DA}" type="pres">
      <dgm:prSet presAssocID="{710F2307-3C30-49A0-ABC7-D02B5A3316FB}" presName="root" presStyleCnt="0"/>
      <dgm:spPr/>
    </dgm:pt>
    <dgm:pt modelId="{9AFFF49C-7860-44B4-B090-AE50173DBCB3}" type="pres">
      <dgm:prSet presAssocID="{710F2307-3C30-49A0-ABC7-D02B5A3316FB}" presName="rootComposite" presStyleCnt="0"/>
      <dgm:spPr/>
    </dgm:pt>
    <dgm:pt modelId="{D6D0502B-A052-4A0B-9811-48C8A4516218}" type="pres">
      <dgm:prSet presAssocID="{710F2307-3C30-49A0-ABC7-D02B5A3316FB}" presName="rootText" presStyleLbl="node1" presStyleIdx="1" presStyleCnt="7"/>
      <dgm:spPr/>
      <dgm:t>
        <a:bodyPr/>
        <a:lstStyle/>
        <a:p>
          <a:endParaRPr lang="ru-RU"/>
        </a:p>
      </dgm:t>
    </dgm:pt>
    <dgm:pt modelId="{54ECE775-D06D-4564-8322-235A6D57F13E}" type="pres">
      <dgm:prSet presAssocID="{710F2307-3C30-49A0-ABC7-D02B5A3316FB}" presName="rootConnector" presStyleLbl="node1" presStyleIdx="1" presStyleCnt="7"/>
      <dgm:spPr/>
      <dgm:t>
        <a:bodyPr/>
        <a:lstStyle/>
        <a:p>
          <a:endParaRPr lang="ru-RU"/>
        </a:p>
      </dgm:t>
    </dgm:pt>
    <dgm:pt modelId="{6EB45A13-1046-4898-A241-4CF8FCC346DB}" type="pres">
      <dgm:prSet presAssocID="{710F2307-3C30-49A0-ABC7-D02B5A3316FB}" presName="childShape" presStyleCnt="0"/>
      <dgm:spPr/>
    </dgm:pt>
    <dgm:pt modelId="{B8FB6CB0-C0C7-46C5-9260-61E2B5F69AC1}" type="pres">
      <dgm:prSet presAssocID="{B33597B7-B1E9-44D8-8AA7-FF61719B7B69}" presName="Name13" presStyleLbl="parChTrans1D2" presStyleIdx="6" presStyleCnt="21"/>
      <dgm:spPr/>
      <dgm:t>
        <a:bodyPr/>
        <a:lstStyle/>
        <a:p>
          <a:endParaRPr lang="ru-RU"/>
        </a:p>
      </dgm:t>
    </dgm:pt>
    <dgm:pt modelId="{EC62D4CD-1047-475D-822C-6E2D78BF3579}" type="pres">
      <dgm:prSet presAssocID="{9974F66A-24F3-4976-B265-71658B541D43}" presName="childText" presStyleLbl="bgAcc1" presStyleIdx="6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BED6F7C-CABD-4425-AA71-379C7476C7FC}" type="pres">
      <dgm:prSet presAssocID="{F56E4CD7-56AC-4634-B15C-DD43C6BC1298}" presName="Name13" presStyleLbl="parChTrans1D2" presStyleIdx="7" presStyleCnt="21"/>
      <dgm:spPr/>
      <dgm:t>
        <a:bodyPr/>
        <a:lstStyle/>
        <a:p>
          <a:endParaRPr lang="ru-RU"/>
        </a:p>
      </dgm:t>
    </dgm:pt>
    <dgm:pt modelId="{E45E7576-CEBF-4A5E-AB77-EE21680692C4}" type="pres">
      <dgm:prSet presAssocID="{2CEFB066-625A-4DA9-85BA-DAD96386850E}" presName="childText" presStyleLbl="bgAcc1" presStyleIdx="7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35C17C4-A7A6-4386-9B60-4FF8CC52811F}" type="pres">
      <dgm:prSet presAssocID="{A0D1D2D8-71D3-40A9-BFEE-DA378857C8E1}" presName="Name13" presStyleLbl="parChTrans1D2" presStyleIdx="8" presStyleCnt="21"/>
      <dgm:spPr/>
      <dgm:t>
        <a:bodyPr/>
        <a:lstStyle/>
        <a:p>
          <a:endParaRPr lang="ru-RU"/>
        </a:p>
      </dgm:t>
    </dgm:pt>
    <dgm:pt modelId="{FE042AA4-EDF6-4579-ADA3-577622E2D416}" type="pres">
      <dgm:prSet presAssocID="{42AA403C-F914-4F3B-96DE-25678F819422}" presName="childText" presStyleLbl="bgAcc1" presStyleIdx="8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77DB98F-8F02-403E-91B6-B6AC1C5F0EFC}" type="pres">
      <dgm:prSet presAssocID="{15BACCDD-6336-4BC3-B4FA-23A67A19B1F3}" presName="Name13" presStyleLbl="parChTrans1D2" presStyleIdx="9" presStyleCnt="21"/>
      <dgm:spPr/>
      <dgm:t>
        <a:bodyPr/>
        <a:lstStyle/>
        <a:p>
          <a:endParaRPr lang="ru-RU"/>
        </a:p>
      </dgm:t>
    </dgm:pt>
    <dgm:pt modelId="{CE265F66-0E22-4198-9BBA-FB9CB53883FD}" type="pres">
      <dgm:prSet presAssocID="{800501F5-B619-4DDC-82DF-222702C86A34}" presName="childText" presStyleLbl="bgAcc1" presStyleIdx="9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70E0F78-6987-4847-9891-6820C905809C}" type="pres">
      <dgm:prSet presAssocID="{5BA9F65D-2D87-429D-A518-D4850A1635DA}" presName="root" presStyleCnt="0"/>
      <dgm:spPr/>
    </dgm:pt>
    <dgm:pt modelId="{9CDDF105-3B78-48BB-AC6F-FDE8AA19841A}" type="pres">
      <dgm:prSet presAssocID="{5BA9F65D-2D87-429D-A518-D4850A1635DA}" presName="rootComposite" presStyleCnt="0"/>
      <dgm:spPr/>
    </dgm:pt>
    <dgm:pt modelId="{FC7DBB4C-E264-44AB-8ADE-728D2BCEBD10}" type="pres">
      <dgm:prSet presAssocID="{5BA9F65D-2D87-429D-A518-D4850A1635DA}" presName="rootText" presStyleLbl="node1" presStyleIdx="2" presStyleCnt="7"/>
      <dgm:spPr/>
      <dgm:t>
        <a:bodyPr/>
        <a:lstStyle/>
        <a:p>
          <a:endParaRPr lang="ru-RU"/>
        </a:p>
      </dgm:t>
    </dgm:pt>
    <dgm:pt modelId="{2FDA63CE-B095-4B8E-806C-4FC2A92383A7}" type="pres">
      <dgm:prSet presAssocID="{5BA9F65D-2D87-429D-A518-D4850A1635DA}" presName="rootConnector" presStyleLbl="node1" presStyleIdx="2" presStyleCnt="7"/>
      <dgm:spPr/>
      <dgm:t>
        <a:bodyPr/>
        <a:lstStyle/>
        <a:p>
          <a:endParaRPr lang="ru-RU"/>
        </a:p>
      </dgm:t>
    </dgm:pt>
    <dgm:pt modelId="{CA7ECD4E-123E-415E-B982-84F4E18F703C}" type="pres">
      <dgm:prSet presAssocID="{5BA9F65D-2D87-429D-A518-D4850A1635DA}" presName="childShape" presStyleCnt="0"/>
      <dgm:spPr/>
    </dgm:pt>
    <dgm:pt modelId="{3C1FBFC1-CC53-452D-9383-280C4E863C70}" type="pres">
      <dgm:prSet presAssocID="{2A9432C6-DC04-4A20-83E7-64AEC6194CB1}" presName="Name13" presStyleLbl="parChTrans1D2" presStyleIdx="10" presStyleCnt="21"/>
      <dgm:spPr/>
      <dgm:t>
        <a:bodyPr/>
        <a:lstStyle/>
        <a:p>
          <a:endParaRPr lang="ru-RU"/>
        </a:p>
      </dgm:t>
    </dgm:pt>
    <dgm:pt modelId="{7945EB05-E4FD-48D3-B5CB-8B1D9C2CA369}" type="pres">
      <dgm:prSet presAssocID="{1E977BAF-CEC6-4126-B99F-070F25D2AB6A}" presName="childText" presStyleLbl="bgAcc1" presStyleIdx="10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1D2E33A-34CD-4015-945C-594485B8C97B}" type="pres">
      <dgm:prSet presAssocID="{8B282ED4-1B46-4AA0-BFB8-5D8FE88A0CFE}" presName="Name13" presStyleLbl="parChTrans1D2" presStyleIdx="11" presStyleCnt="21"/>
      <dgm:spPr/>
      <dgm:t>
        <a:bodyPr/>
        <a:lstStyle/>
        <a:p>
          <a:endParaRPr lang="ru-RU"/>
        </a:p>
      </dgm:t>
    </dgm:pt>
    <dgm:pt modelId="{E744946F-3D91-4EFA-B209-4475DADC1DF1}" type="pres">
      <dgm:prSet presAssocID="{D5556D4E-D0DB-458F-B6D5-C82840E0317E}" presName="childText" presStyleLbl="bgAcc1" presStyleIdx="11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75743B5-0C56-404A-842D-1B798F2B8C74}" type="pres">
      <dgm:prSet presAssocID="{51E4B926-DBBA-4D11-9779-0889EE4697D2}" presName="root" presStyleCnt="0"/>
      <dgm:spPr/>
    </dgm:pt>
    <dgm:pt modelId="{EF6E3AA7-0A70-457B-BD7C-ED0FCEB47BEB}" type="pres">
      <dgm:prSet presAssocID="{51E4B926-DBBA-4D11-9779-0889EE4697D2}" presName="rootComposite" presStyleCnt="0"/>
      <dgm:spPr/>
    </dgm:pt>
    <dgm:pt modelId="{B9481D84-228E-42C5-A91D-38FD23D9CD8B}" type="pres">
      <dgm:prSet presAssocID="{51E4B926-DBBA-4D11-9779-0889EE4697D2}" presName="rootText" presStyleLbl="node1" presStyleIdx="3" presStyleCnt="7"/>
      <dgm:spPr/>
      <dgm:t>
        <a:bodyPr/>
        <a:lstStyle/>
        <a:p>
          <a:endParaRPr lang="ru-RU"/>
        </a:p>
      </dgm:t>
    </dgm:pt>
    <dgm:pt modelId="{282848DE-FED4-4BF5-8CE6-87082AD1E77D}" type="pres">
      <dgm:prSet presAssocID="{51E4B926-DBBA-4D11-9779-0889EE4697D2}" presName="rootConnector" presStyleLbl="node1" presStyleIdx="3" presStyleCnt="7"/>
      <dgm:spPr/>
      <dgm:t>
        <a:bodyPr/>
        <a:lstStyle/>
        <a:p>
          <a:endParaRPr lang="ru-RU"/>
        </a:p>
      </dgm:t>
    </dgm:pt>
    <dgm:pt modelId="{FE7D1BA8-714A-4F4F-9D9F-F1F5467C7826}" type="pres">
      <dgm:prSet presAssocID="{51E4B926-DBBA-4D11-9779-0889EE4697D2}" presName="childShape" presStyleCnt="0"/>
      <dgm:spPr/>
    </dgm:pt>
    <dgm:pt modelId="{B39B8ED1-99EF-483A-9B0B-7B77A8C54E13}" type="pres">
      <dgm:prSet presAssocID="{C2F64FD4-23C9-4B08-92F1-1D8F5783B91D}" presName="Name13" presStyleLbl="parChTrans1D2" presStyleIdx="12" presStyleCnt="21"/>
      <dgm:spPr/>
      <dgm:t>
        <a:bodyPr/>
        <a:lstStyle/>
        <a:p>
          <a:endParaRPr lang="ru-RU"/>
        </a:p>
      </dgm:t>
    </dgm:pt>
    <dgm:pt modelId="{290A8DB5-503D-4398-B353-E2F69494570E}" type="pres">
      <dgm:prSet presAssocID="{79785651-D288-4A5A-8D76-F86DB3E4FB20}" presName="childText" presStyleLbl="bgAcc1" presStyleIdx="12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D18F3E9-7B2E-4D19-A6EB-4A132BE70EFF}" type="pres">
      <dgm:prSet presAssocID="{4191E24C-71CC-4434-93DA-64D61D7464B5}" presName="Name13" presStyleLbl="parChTrans1D2" presStyleIdx="13" presStyleCnt="21"/>
      <dgm:spPr/>
      <dgm:t>
        <a:bodyPr/>
        <a:lstStyle/>
        <a:p>
          <a:endParaRPr lang="ru-RU"/>
        </a:p>
      </dgm:t>
    </dgm:pt>
    <dgm:pt modelId="{2399D778-BC47-42B3-80F9-FAA32009CCE5}" type="pres">
      <dgm:prSet presAssocID="{44ADA747-B0F0-4885-8F1D-F33551CA6FFA}" presName="childText" presStyleLbl="bgAcc1" presStyleIdx="13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490CA52-4D4C-4C38-89F4-CE5E8F833B6C}" type="pres">
      <dgm:prSet presAssocID="{3CEFCED2-CA70-41AE-9C2C-6FFE4D910476}" presName="Name13" presStyleLbl="parChTrans1D2" presStyleIdx="14" presStyleCnt="21"/>
      <dgm:spPr/>
      <dgm:t>
        <a:bodyPr/>
        <a:lstStyle/>
        <a:p>
          <a:endParaRPr lang="ru-RU"/>
        </a:p>
      </dgm:t>
    </dgm:pt>
    <dgm:pt modelId="{DB26B3F2-A91A-442D-AC33-31DF3ABD3287}" type="pres">
      <dgm:prSet presAssocID="{8ECA198A-7FFA-4649-BBF8-0FE45CC6FA08}" presName="childText" presStyleLbl="bgAcc1" presStyleIdx="14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8068917-C405-4566-8B8C-46C848896D06}" type="pres">
      <dgm:prSet presAssocID="{83A27EF6-03DA-458B-83B0-D500A2925312}" presName="root" presStyleCnt="0"/>
      <dgm:spPr/>
    </dgm:pt>
    <dgm:pt modelId="{FFFBC959-8A97-4827-A128-079C47CE6819}" type="pres">
      <dgm:prSet presAssocID="{83A27EF6-03DA-458B-83B0-D500A2925312}" presName="rootComposite" presStyleCnt="0"/>
      <dgm:spPr/>
    </dgm:pt>
    <dgm:pt modelId="{0A6BC2D3-FA5D-4569-86C3-9BE0194EE1D0}" type="pres">
      <dgm:prSet presAssocID="{83A27EF6-03DA-458B-83B0-D500A2925312}" presName="rootText" presStyleLbl="node1" presStyleIdx="4" presStyleCnt="7"/>
      <dgm:spPr/>
      <dgm:t>
        <a:bodyPr/>
        <a:lstStyle/>
        <a:p>
          <a:endParaRPr lang="ru-RU"/>
        </a:p>
      </dgm:t>
    </dgm:pt>
    <dgm:pt modelId="{AB1485FC-2E8B-4C75-BA12-AD9E840D4993}" type="pres">
      <dgm:prSet presAssocID="{83A27EF6-03DA-458B-83B0-D500A2925312}" presName="rootConnector" presStyleLbl="node1" presStyleIdx="4" presStyleCnt="7"/>
      <dgm:spPr/>
      <dgm:t>
        <a:bodyPr/>
        <a:lstStyle/>
        <a:p>
          <a:endParaRPr lang="ru-RU"/>
        </a:p>
      </dgm:t>
    </dgm:pt>
    <dgm:pt modelId="{0A4F5979-10BE-4AB2-8ADB-D4FA723FD3D4}" type="pres">
      <dgm:prSet presAssocID="{83A27EF6-03DA-458B-83B0-D500A2925312}" presName="childShape" presStyleCnt="0"/>
      <dgm:spPr/>
    </dgm:pt>
    <dgm:pt modelId="{E8871F6A-ABE2-4999-A098-E6DE40814D4C}" type="pres">
      <dgm:prSet presAssocID="{4D8A9D0A-2DEB-4F94-B31F-3C9E51D1351A}" presName="Name13" presStyleLbl="parChTrans1D2" presStyleIdx="15" presStyleCnt="21"/>
      <dgm:spPr/>
      <dgm:t>
        <a:bodyPr/>
        <a:lstStyle/>
        <a:p>
          <a:endParaRPr lang="ru-RU"/>
        </a:p>
      </dgm:t>
    </dgm:pt>
    <dgm:pt modelId="{B093892A-3CB2-4D6E-AC21-3049D95AD3D7}" type="pres">
      <dgm:prSet presAssocID="{3C12F5E2-8C64-45E7-900D-1BE9AA49038D}" presName="childText" presStyleLbl="bgAcc1" presStyleIdx="15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06FAA45-121B-4AA8-AA83-54F137F9B5E8}" type="pres">
      <dgm:prSet presAssocID="{503674E3-4DB6-4573-83A0-090A9D4DF594}" presName="Name13" presStyleLbl="parChTrans1D2" presStyleIdx="16" presStyleCnt="21"/>
      <dgm:spPr/>
      <dgm:t>
        <a:bodyPr/>
        <a:lstStyle/>
        <a:p>
          <a:endParaRPr lang="ru-RU"/>
        </a:p>
      </dgm:t>
    </dgm:pt>
    <dgm:pt modelId="{8AD05A2A-D675-46CD-B755-C207414ED4B2}" type="pres">
      <dgm:prSet presAssocID="{11A6B09B-BBDA-4F6F-BF75-4307943001E4}" presName="childText" presStyleLbl="bgAcc1" presStyleIdx="16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7797F23-AFE1-4BB2-BDBB-7C4EB15711DB}" type="pres">
      <dgm:prSet presAssocID="{3378EB88-B0F0-4EC8-BD97-6B13E0A796EC}" presName="Name13" presStyleLbl="parChTrans1D2" presStyleIdx="17" presStyleCnt="21"/>
      <dgm:spPr/>
      <dgm:t>
        <a:bodyPr/>
        <a:lstStyle/>
        <a:p>
          <a:endParaRPr lang="ru-RU"/>
        </a:p>
      </dgm:t>
    </dgm:pt>
    <dgm:pt modelId="{4E2A4B01-F4A9-424E-962E-04556F747BA8}" type="pres">
      <dgm:prSet presAssocID="{D4734553-C5D7-4AD8-A625-85CC00C7F2A3}" presName="childText" presStyleLbl="bgAcc1" presStyleIdx="17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43C4B33-3CD1-4A5B-A09A-AC114B6316DC}" type="pres">
      <dgm:prSet presAssocID="{8EA7A45E-71F8-4906-ABE9-9B7455A8525B}" presName="root" presStyleCnt="0"/>
      <dgm:spPr/>
    </dgm:pt>
    <dgm:pt modelId="{04926509-F52B-43EA-9F41-70ADA9E03374}" type="pres">
      <dgm:prSet presAssocID="{8EA7A45E-71F8-4906-ABE9-9B7455A8525B}" presName="rootComposite" presStyleCnt="0"/>
      <dgm:spPr/>
    </dgm:pt>
    <dgm:pt modelId="{A9EB51F9-5F8F-45A3-9A86-756D03DD0732}" type="pres">
      <dgm:prSet presAssocID="{8EA7A45E-71F8-4906-ABE9-9B7455A8525B}" presName="rootText" presStyleLbl="node1" presStyleIdx="5" presStyleCnt="7"/>
      <dgm:spPr/>
      <dgm:t>
        <a:bodyPr/>
        <a:lstStyle/>
        <a:p>
          <a:endParaRPr lang="ru-RU"/>
        </a:p>
      </dgm:t>
    </dgm:pt>
    <dgm:pt modelId="{C5C044E8-609E-42B6-BA73-BD325C3A73A8}" type="pres">
      <dgm:prSet presAssocID="{8EA7A45E-71F8-4906-ABE9-9B7455A8525B}" presName="rootConnector" presStyleLbl="node1" presStyleIdx="5" presStyleCnt="7"/>
      <dgm:spPr/>
      <dgm:t>
        <a:bodyPr/>
        <a:lstStyle/>
        <a:p>
          <a:endParaRPr lang="ru-RU"/>
        </a:p>
      </dgm:t>
    </dgm:pt>
    <dgm:pt modelId="{40326A23-C1C8-4813-B871-9A2CE9D86994}" type="pres">
      <dgm:prSet presAssocID="{8EA7A45E-71F8-4906-ABE9-9B7455A8525B}" presName="childShape" presStyleCnt="0"/>
      <dgm:spPr/>
    </dgm:pt>
    <dgm:pt modelId="{A0273275-1C36-48C5-9969-51CAC46A68B3}" type="pres">
      <dgm:prSet presAssocID="{4FBE3512-2621-4A9C-A7A2-1CB9D7606356}" presName="Name13" presStyleLbl="parChTrans1D2" presStyleIdx="18" presStyleCnt="21"/>
      <dgm:spPr/>
      <dgm:t>
        <a:bodyPr/>
        <a:lstStyle/>
        <a:p>
          <a:endParaRPr lang="ru-RU"/>
        </a:p>
      </dgm:t>
    </dgm:pt>
    <dgm:pt modelId="{7B7256A0-7D65-4E50-A0B3-71CCC2D4634D}" type="pres">
      <dgm:prSet presAssocID="{A98A7BDB-768D-41BF-BFB8-7C6A87B4BD98}" presName="childText" presStyleLbl="bgAcc1" presStyleIdx="18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E656D35-30DD-4F39-AA2C-CF5F0D9EF048}" type="pres">
      <dgm:prSet presAssocID="{9F12999A-E8AF-4C5D-AF63-02683CCE4345}" presName="Name13" presStyleLbl="parChTrans1D2" presStyleIdx="19" presStyleCnt="21"/>
      <dgm:spPr/>
      <dgm:t>
        <a:bodyPr/>
        <a:lstStyle/>
        <a:p>
          <a:endParaRPr lang="ru-RU"/>
        </a:p>
      </dgm:t>
    </dgm:pt>
    <dgm:pt modelId="{96B1FB7F-47F6-4BB1-8D9B-325847C4EA60}" type="pres">
      <dgm:prSet presAssocID="{3EFCF832-820A-4AA6-94D7-6A229FF9030A}" presName="childText" presStyleLbl="bgAcc1" presStyleIdx="19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750B6CD-2AD1-4176-9281-844666C0BE00}" type="pres">
      <dgm:prSet presAssocID="{8FC41551-9FD9-4C6D-92BC-7FE62E239C3C}" presName="Name13" presStyleLbl="parChTrans1D2" presStyleIdx="20" presStyleCnt="21"/>
      <dgm:spPr/>
      <dgm:t>
        <a:bodyPr/>
        <a:lstStyle/>
        <a:p>
          <a:endParaRPr lang="ru-RU"/>
        </a:p>
      </dgm:t>
    </dgm:pt>
    <dgm:pt modelId="{D9FB5AD5-FFF5-411F-8FE1-93982AAEE7C0}" type="pres">
      <dgm:prSet presAssocID="{ACF289C9-6438-457C-8B80-93F7D489A191}" presName="childText" presStyleLbl="bgAcc1" presStyleIdx="20" presStyleCnt="2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55E3EA4-C8B9-431B-BA47-25E20F4D1ECF}" type="pres">
      <dgm:prSet presAssocID="{D3B43C2A-788F-411A-801C-81E37D7F2E28}" presName="root" presStyleCnt="0"/>
      <dgm:spPr/>
    </dgm:pt>
    <dgm:pt modelId="{D7FF430C-1187-48F8-B070-1838EEA9DA58}" type="pres">
      <dgm:prSet presAssocID="{D3B43C2A-788F-411A-801C-81E37D7F2E28}" presName="rootComposite" presStyleCnt="0"/>
      <dgm:spPr/>
    </dgm:pt>
    <dgm:pt modelId="{4E62CE75-F5D8-47A3-8CDE-97565561EAA6}" type="pres">
      <dgm:prSet presAssocID="{D3B43C2A-788F-411A-801C-81E37D7F2E28}" presName="rootText" presStyleLbl="node1" presStyleIdx="6" presStyleCnt="7" custScaleX="120287" custScaleY="131994"/>
      <dgm:spPr/>
      <dgm:t>
        <a:bodyPr/>
        <a:lstStyle/>
        <a:p>
          <a:endParaRPr lang="ru-RU"/>
        </a:p>
      </dgm:t>
    </dgm:pt>
    <dgm:pt modelId="{7450652A-B6D7-454C-AF89-B05659FB4B6E}" type="pres">
      <dgm:prSet presAssocID="{D3B43C2A-788F-411A-801C-81E37D7F2E28}" presName="rootConnector" presStyleLbl="node1" presStyleIdx="6" presStyleCnt="7"/>
      <dgm:spPr/>
      <dgm:t>
        <a:bodyPr/>
        <a:lstStyle/>
        <a:p>
          <a:endParaRPr lang="ru-RU"/>
        </a:p>
      </dgm:t>
    </dgm:pt>
    <dgm:pt modelId="{1D305F88-CA17-4576-B11D-E6A4EC0B96E8}" type="pres">
      <dgm:prSet presAssocID="{D3B43C2A-788F-411A-801C-81E37D7F2E28}" presName="childShape" presStyleCnt="0"/>
      <dgm:spPr/>
    </dgm:pt>
  </dgm:ptLst>
  <dgm:cxnLst>
    <dgm:cxn modelId="{9D0ABD3F-9016-43A1-BF36-587E60DD97A0}" type="presOf" srcId="{3C12F5E2-8C64-45E7-900D-1BE9AA49038D}" destId="{B093892A-3CB2-4D6E-AC21-3049D95AD3D7}" srcOrd="0" destOrd="0" presId="urn:microsoft.com/office/officeart/2005/8/layout/hierarchy3"/>
    <dgm:cxn modelId="{4BD750BA-8582-462B-894E-A4D5EA199797}" type="presOf" srcId="{5BA9F65D-2D87-429D-A518-D4850A1635DA}" destId="{2FDA63CE-B095-4B8E-806C-4FC2A92383A7}" srcOrd="1" destOrd="0" presId="urn:microsoft.com/office/officeart/2005/8/layout/hierarchy3"/>
    <dgm:cxn modelId="{8D33DA36-6A24-4B5B-B60A-F1065989A4B3}" type="presOf" srcId="{4FBE3512-2621-4A9C-A7A2-1CB9D7606356}" destId="{A0273275-1C36-48C5-9969-51CAC46A68B3}" srcOrd="0" destOrd="0" presId="urn:microsoft.com/office/officeart/2005/8/layout/hierarchy3"/>
    <dgm:cxn modelId="{EDA5417A-DB8C-4D07-8A20-131356C397D1}" srcId="{710F2307-3C30-49A0-ABC7-D02B5A3316FB}" destId="{2CEFB066-625A-4DA9-85BA-DAD96386850E}" srcOrd="1" destOrd="0" parTransId="{F56E4CD7-56AC-4634-B15C-DD43C6BC1298}" sibTransId="{D553A315-9D89-42D3-A417-1B3BC4521F0E}"/>
    <dgm:cxn modelId="{E2D8BCDD-64A0-4092-8FCF-C6DAD7CAE281}" type="presOf" srcId="{83A27EF6-03DA-458B-83B0-D500A2925312}" destId="{AB1485FC-2E8B-4C75-BA12-AD9E840D4993}" srcOrd="1" destOrd="0" presId="urn:microsoft.com/office/officeart/2005/8/layout/hierarchy3"/>
    <dgm:cxn modelId="{5878F63A-0863-41BF-861F-891D0F1FEFA8}" type="presOf" srcId="{2A9432C6-DC04-4A20-83E7-64AEC6194CB1}" destId="{3C1FBFC1-CC53-452D-9383-280C4E863C70}" srcOrd="0" destOrd="0" presId="urn:microsoft.com/office/officeart/2005/8/layout/hierarchy3"/>
    <dgm:cxn modelId="{10FA5452-3BC0-4C25-8E8D-95875DC3661E}" srcId="{4A564E20-1D3C-4C55-BC91-6428F90F1307}" destId="{8EA7A45E-71F8-4906-ABE9-9B7455A8525B}" srcOrd="5" destOrd="0" parTransId="{7D2C08B8-3193-4673-9148-EDA7421537BC}" sibTransId="{0C7A1C1C-BF6C-492E-96B3-8AAEABB25B09}"/>
    <dgm:cxn modelId="{BB54E72D-6AB4-47C9-A3BD-D4C6F7F56E01}" srcId="{4A564E20-1D3C-4C55-BC91-6428F90F1307}" destId="{83A27EF6-03DA-458B-83B0-D500A2925312}" srcOrd="4" destOrd="0" parTransId="{59DCC7DB-DDFB-428D-81E2-EB2CC29E1621}" sibTransId="{038313F9-88F9-4796-8E9B-12CA0E812A36}"/>
    <dgm:cxn modelId="{57043EFF-7B9A-4858-B25D-B096CCE874F3}" type="presOf" srcId="{42AA403C-F914-4F3B-96DE-25678F819422}" destId="{FE042AA4-EDF6-4579-ADA3-577622E2D416}" srcOrd="0" destOrd="0" presId="urn:microsoft.com/office/officeart/2005/8/layout/hierarchy3"/>
    <dgm:cxn modelId="{8BE7A028-73C2-46A5-A11A-043F57D2676F}" type="presOf" srcId="{B33597B7-B1E9-44D8-8AA7-FF61719B7B69}" destId="{B8FB6CB0-C0C7-46C5-9260-61E2B5F69AC1}" srcOrd="0" destOrd="0" presId="urn:microsoft.com/office/officeart/2005/8/layout/hierarchy3"/>
    <dgm:cxn modelId="{79F5D228-D5EC-4A8A-8479-99A97B8FC005}" srcId="{5BA9F65D-2D87-429D-A518-D4850A1635DA}" destId="{D5556D4E-D0DB-458F-B6D5-C82840E0317E}" srcOrd="1" destOrd="0" parTransId="{8B282ED4-1B46-4AA0-BFB8-5D8FE88A0CFE}" sibTransId="{EE395B0D-216C-4F69-BA1F-E15F798CDDDF}"/>
    <dgm:cxn modelId="{EDABB369-E50E-4EE9-AB94-60C239EE7C8C}" type="presOf" srcId="{8EA7A45E-71F8-4906-ABE9-9B7455A8525B}" destId="{C5C044E8-609E-42B6-BA73-BD325C3A73A8}" srcOrd="1" destOrd="0" presId="urn:microsoft.com/office/officeart/2005/8/layout/hierarchy3"/>
    <dgm:cxn modelId="{12CD6FCB-42A8-4AEC-9479-06A602394605}" type="presOf" srcId="{8ECA198A-7FFA-4649-BBF8-0FE45CC6FA08}" destId="{DB26B3F2-A91A-442D-AC33-31DF3ABD3287}" srcOrd="0" destOrd="0" presId="urn:microsoft.com/office/officeart/2005/8/layout/hierarchy3"/>
    <dgm:cxn modelId="{3ABDA6B5-051F-4980-9FDE-581E2684155C}" type="presOf" srcId="{4A564E20-1D3C-4C55-BC91-6428F90F1307}" destId="{96E31AA6-8C93-403E-BB7A-500C62A305CD}" srcOrd="0" destOrd="0" presId="urn:microsoft.com/office/officeart/2005/8/layout/hierarchy3"/>
    <dgm:cxn modelId="{1C0D789C-9AA1-424B-9948-A8FD46E63F08}" type="presOf" srcId="{83A27EF6-03DA-458B-83B0-D500A2925312}" destId="{0A6BC2D3-FA5D-4569-86C3-9BE0194EE1D0}" srcOrd="0" destOrd="0" presId="urn:microsoft.com/office/officeart/2005/8/layout/hierarchy3"/>
    <dgm:cxn modelId="{540EA66A-50A0-4A04-93FC-EF884CF8372C}" type="presOf" srcId="{800501F5-B619-4DDC-82DF-222702C86A34}" destId="{CE265F66-0E22-4198-9BBA-FB9CB53883FD}" srcOrd="0" destOrd="0" presId="urn:microsoft.com/office/officeart/2005/8/layout/hierarchy3"/>
    <dgm:cxn modelId="{E2FDC5F8-2892-4320-AD70-4D7F0B3DE71C}" type="presOf" srcId="{3CEFCED2-CA70-41AE-9C2C-6FFE4D910476}" destId="{2490CA52-4D4C-4C38-89F4-CE5E8F833B6C}" srcOrd="0" destOrd="0" presId="urn:microsoft.com/office/officeart/2005/8/layout/hierarchy3"/>
    <dgm:cxn modelId="{02EC6AA8-4526-4C94-8F28-5DC4746B451F}" srcId="{4A564E20-1D3C-4C55-BC91-6428F90F1307}" destId="{710F2307-3C30-49A0-ABC7-D02B5A3316FB}" srcOrd="1" destOrd="0" parTransId="{2B875521-E593-41EA-9FA2-3F6662CD595F}" sibTransId="{810B3702-CC03-4AE5-A09F-C24F86CB36AB}"/>
    <dgm:cxn modelId="{F1BDDF75-6850-438C-B6C9-BC6D4A5F85AD}" type="presOf" srcId="{1E977BAF-CEC6-4126-B99F-070F25D2AB6A}" destId="{7945EB05-E4FD-48D3-B5CB-8B1D9C2CA369}" srcOrd="0" destOrd="0" presId="urn:microsoft.com/office/officeart/2005/8/layout/hierarchy3"/>
    <dgm:cxn modelId="{354531D4-FB59-4A46-B569-0347B414DEF1}" type="presOf" srcId="{9974F66A-24F3-4976-B265-71658B541D43}" destId="{EC62D4CD-1047-475D-822C-6E2D78BF3579}" srcOrd="0" destOrd="0" presId="urn:microsoft.com/office/officeart/2005/8/layout/hierarchy3"/>
    <dgm:cxn modelId="{8624F14D-911A-4003-B8C0-A947AC81CB0C}" type="presOf" srcId="{9FC912A1-1A9F-4D47-A876-A331DF702E79}" destId="{26F2CEC9-BE40-4546-8302-6490D8460C18}" srcOrd="0" destOrd="0" presId="urn:microsoft.com/office/officeart/2005/8/layout/hierarchy3"/>
    <dgm:cxn modelId="{831CDCDE-4103-442F-8AC2-D164BE89FD0E}" type="presOf" srcId="{3378EB88-B0F0-4EC8-BD97-6B13E0A796EC}" destId="{A7797F23-AFE1-4BB2-BDBB-7C4EB15711DB}" srcOrd="0" destOrd="0" presId="urn:microsoft.com/office/officeart/2005/8/layout/hierarchy3"/>
    <dgm:cxn modelId="{6853AF2E-CF64-40F6-B7C3-B0534094F5A0}" type="presOf" srcId="{2CEFB066-625A-4DA9-85BA-DAD96386850E}" destId="{E45E7576-CEBF-4A5E-AB77-EE21680692C4}" srcOrd="0" destOrd="0" presId="urn:microsoft.com/office/officeart/2005/8/layout/hierarchy3"/>
    <dgm:cxn modelId="{BA5B8A1A-4C5B-4D10-98D9-6AC41D17B41F}" type="presOf" srcId="{62B2FE62-5CFD-4247-930B-A608E9340B6A}" destId="{E468C538-7F1E-4432-93DF-FE48419A81E3}" srcOrd="0" destOrd="0" presId="urn:microsoft.com/office/officeart/2005/8/layout/hierarchy3"/>
    <dgm:cxn modelId="{FA49AFB4-F307-4A9B-8312-D88CEDEF8F5E}" type="presOf" srcId="{F56E4CD7-56AC-4634-B15C-DD43C6BC1298}" destId="{ABED6F7C-CABD-4425-AA71-379C7476C7FC}" srcOrd="0" destOrd="0" presId="urn:microsoft.com/office/officeart/2005/8/layout/hierarchy3"/>
    <dgm:cxn modelId="{227032AF-A9EB-4167-8DD6-2B1B46435FB9}" type="presOf" srcId="{51E4B926-DBBA-4D11-9779-0889EE4697D2}" destId="{282848DE-FED4-4BF5-8CE6-87082AD1E77D}" srcOrd="1" destOrd="0" presId="urn:microsoft.com/office/officeart/2005/8/layout/hierarchy3"/>
    <dgm:cxn modelId="{E2733562-9769-49C2-AF15-D473F2AAA70C}" srcId="{8EA7A45E-71F8-4906-ABE9-9B7455A8525B}" destId="{A98A7BDB-768D-41BF-BFB8-7C6A87B4BD98}" srcOrd="0" destOrd="0" parTransId="{4FBE3512-2621-4A9C-A7A2-1CB9D7606356}" sibTransId="{6D4F0098-068B-42AC-8585-233CC45AD448}"/>
    <dgm:cxn modelId="{C6708C6F-7470-41C4-81EC-559194073673}" type="presOf" srcId="{D4734553-C5D7-4AD8-A625-85CC00C7F2A3}" destId="{4E2A4B01-F4A9-424E-962E-04556F747BA8}" srcOrd="0" destOrd="0" presId="urn:microsoft.com/office/officeart/2005/8/layout/hierarchy3"/>
    <dgm:cxn modelId="{EF30A277-D3C2-473B-B143-3E3608F23F2F}" type="presOf" srcId="{5BA9F65D-2D87-429D-A518-D4850A1635DA}" destId="{FC7DBB4C-E264-44AB-8ADE-728D2BCEBD10}" srcOrd="0" destOrd="0" presId="urn:microsoft.com/office/officeart/2005/8/layout/hierarchy3"/>
    <dgm:cxn modelId="{C9EE32EC-3AD7-4CA9-805F-2541BA2D6A43}" type="presOf" srcId="{4D8A9D0A-2DEB-4F94-B31F-3C9E51D1351A}" destId="{E8871F6A-ABE2-4999-A098-E6DE40814D4C}" srcOrd="0" destOrd="0" presId="urn:microsoft.com/office/officeart/2005/8/layout/hierarchy3"/>
    <dgm:cxn modelId="{7A1A772D-7158-4E7D-8ABF-92E04407E396}" type="presOf" srcId="{6397A449-DF92-4A8D-86A2-5A59B6E06344}" destId="{D766AA2D-16C8-4DE8-80B0-AD053DC0631E}" srcOrd="0" destOrd="0" presId="urn:microsoft.com/office/officeart/2005/8/layout/hierarchy3"/>
    <dgm:cxn modelId="{2588219F-0152-464C-8A02-3D079127C189}" type="presOf" srcId="{757B9E07-0A53-4FC0-B99D-F2B7BEAE5A42}" destId="{0649BEC4-0AF3-43EA-8CDC-1F338BB08A3D}" srcOrd="0" destOrd="0" presId="urn:microsoft.com/office/officeart/2005/8/layout/hierarchy3"/>
    <dgm:cxn modelId="{CEC3D44E-B7EF-489C-9F7A-2663A27069B9}" srcId="{C1D348D4-1AF8-4113-AE2F-E996591483AC}" destId="{04A5E129-E1C3-4CB1-9390-E4B9622EDCFF}" srcOrd="1" destOrd="0" parTransId="{4111E519-0FD3-46AC-A411-904E2A0786B1}" sibTransId="{5191F06B-86BA-4191-AFE6-D058BDC7A180}"/>
    <dgm:cxn modelId="{B43E425C-1AE7-43EF-9623-7E596A11C4EC}" type="presOf" srcId="{15BACCDD-6336-4BC3-B4FA-23A67A19B1F3}" destId="{F77DB98F-8F02-403E-91B6-B6AC1C5F0EFC}" srcOrd="0" destOrd="0" presId="urn:microsoft.com/office/officeart/2005/8/layout/hierarchy3"/>
    <dgm:cxn modelId="{9584EDE6-F540-4468-A1D7-618948039607}" type="presOf" srcId="{4111E519-0FD3-46AC-A411-904E2A0786B1}" destId="{BF18AE05-14DF-4961-BE06-A130860CE1F1}" srcOrd="0" destOrd="0" presId="urn:microsoft.com/office/officeart/2005/8/layout/hierarchy3"/>
    <dgm:cxn modelId="{091621A6-EF1A-40C3-87C8-D55C80BA4A5C}" type="presOf" srcId="{ACF289C9-6438-457C-8B80-93F7D489A191}" destId="{D9FB5AD5-FFF5-411F-8FE1-93982AAEE7C0}" srcOrd="0" destOrd="0" presId="urn:microsoft.com/office/officeart/2005/8/layout/hierarchy3"/>
    <dgm:cxn modelId="{4FF5FC95-A96E-46BE-A797-698D652963D8}" srcId="{710F2307-3C30-49A0-ABC7-D02B5A3316FB}" destId="{800501F5-B619-4DDC-82DF-222702C86A34}" srcOrd="3" destOrd="0" parTransId="{15BACCDD-6336-4BC3-B4FA-23A67A19B1F3}" sibTransId="{66D588D8-82C6-4318-9CA4-D46B8D68493F}"/>
    <dgm:cxn modelId="{FFD77EDF-4961-4BBE-A7EF-0AEA5ACB15D5}" type="presOf" srcId="{D5556D4E-D0DB-458F-B6D5-C82840E0317E}" destId="{E744946F-3D91-4EFA-B209-4475DADC1DF1}" srcOrd="0" destOrd="0" presId="urn:microsoft.com/office/officeart/2005/8/layout/hierarchy3"/>
    <dgm:cxn modelId="{9E1FD647-EF85-43C1-AA70-81F95E192D7C}" srcId="{83A27EF6-03DA-458B-83B0-D500A2925312}" destId="{D4734553-C5D7-4AD8-A625-85CC00C7F2A3}" srcOrd="2" destOrd="0" parTransId="{3378EB88-B0F0-4EC8-BD97-6B13E0A796EC}" sibTransId="{2E84F24E-694D-4FE3-8B4D-AA37E27053A0}"/>
    <dgm:cxn modelId="{511CBFF8-1BB8-4967-B314-AC1FB8BC4C9E}" srcId="{C1D348D4-1AF8-4113-AE2F-E996591483AC}" destId="{B7899638-DF2F-4E55-AB32-84FF1A10643B}" srcOrd="4" destOrd="0" parTransId="{96A6347E-B01B-4DA1-ABEB-06713C207885}" sibTransId="{B86AB44B-0416-4E04-A612-D120250B69C5}"/>
    <dgm:cxn modelId="{D809C1E4-AE1B-45A0-BAE8-7F9BF9EED7D7}" type="presOf" srcId="{B8368A0E-E28F-4B9F-9A88-BCD82B26C1B9}" destId="{C0DB1B5B-4A38-41B3-AC34-C13E2A85C039}" srcOrd="0" destOrd="0" presId="urn:microsoft.com/office/officeart/2005/8/layout/hierarchy3"/>
    <dgm:cxn modelId="{4C70C5B0-00DB-4AF2-83E9-0605303D5118}" srcId="{4A564E20-1D3C-4C55-BC91-6428F90F1307}" destId="{51E4B926-DBBA-4D11-9779-0889EE4697D2}" srcOrd="3" destOrd="0" parTransId="{4B1FA6BD-C579-4661-9A12-8B4E0DAF61A4}" sibTransId="{AFAFA4AC-4BDE-45BF-8356-63144A690FBC}"/>
    <dgm:cxn modelId="{4B414EF0-9EB9-4FD3-9C67-2F87B71705F7}" srcId="{5BA9F65D-2D87-429D-A518-D4850A1635DA}" destId="{1E977BAF-CEC6-4126-B99F-070F25D2AB6A}" srcOrd="0" destOrd="0" parTransId="{2A9432C6-DC04-4A20-83E7-64AEC6194CB1}" sibTransId="{95B8324A-92F4-481D-B530-5BACD93423B0}"/>
    <dgm:cxn modelId="{F51C938F-55D8-40B5-A6BD-80D3E210B305}" type="presOf" srcId="{5BC00724-4087-4AE7-BF3B-3B8B2BBF2488}" destId="{199BE988-A45E-4BFB-8855-8F1F7BD8177F}" srcOrd="0" destOrd="0" presId="urn:microsoft.com/office/officeart/2005/8/layout/hierarchy3"/>
    <dgm:cxn modelId="{1C87BCFF-4737-4DDD-97DA-03A73B801034}" type="presOf" srcId="{503674E3-4DB6-4573-83A0-090A9D4DF594}" destId="{006FAA45-121B-4AA8-AA83-54F137F9B5E8}" srcOrd="0" destOrd="0" presId="urn:microsoft.com/office/officeart/2005/8/layout/hierarchy3"/>
    <dgm:cxn modelId="{2E02E4DD-036F-4038-94B4-FD7564F1586D}" srcId="{8EA7A45E-71F8-4906-ABE9-9B7455A8525B}" destId="{3EFCF832-820A-4AA6-94D7-6A229FF9030A}" srcOrd="1" destOrd="0" parTransId="{9F12999A-E8AF-4C5D-AF63-02683CCE4345}" sibTransId="{DFD2A2F9-98E8-4D1A-BD56-8DE1D8856E01}"/>
    <dgm:cxn modelId="{6DAD4169-B9A8-4AA2-87D0-0F405265A15C}" srcId="{51E4B926-DBBA-4D11-9779-0889EE4697D2}" destId="{79785651-D288-4A5A-8D76-F86DB3E4FB20}" srcOrd="0" destOrd="0" parTransId="{C2F64FD4-23C9-4B08-92F1-1D8F5783B91D}" sibTransId="{AB696611-0514-4B3E-8E7D-0A58AE0BF12E}"/>
    <dgm:cxn modelId="{72754743-9F8A-48D3-B8BF-D9599B648BFC}" srcId="{710F2307-3C30-49A0-ABC7-D02B5A3316FB}" destId="{9974F66A-24F3-4976-B265-71658B541D43}" srcOrd="0" destOrd="0" parTransId="{B33597B7-B1E9-44D8-8AA7-FF61719B7B69}" sibTransId="{5E1081C3-B1B9-4A60-BB4A-9A17F56F80AF}"/>
    <dgm:cxn modelId="{EF119192-C61B-48E2-811F-CCA73BABD8DD}" type="presOf" srcId="{710F2307-3C30-49A0-ABC7-D02B5A3316FB}" destId="{D6D0502B-A052-4A0B-9811-48C8A4516218}" srcOrd="0" destOrd="0" presId="urn:microsoft.com/office/officeart/2005/8/layout/hierarchy3"/>
    <dgm:cxn modelId="{BC6FC59C-A849-4E3C-8C11-D50B6987EFDC}" type="presOf" srcId="{8FC41551-9FD9-4C6D-92BC-7FE62E239C3C}" destId="{1750B6CD-2AD1-4176-9281-844666C0BE00}" srcOrd="0" destOrd="0" presId="urn:microsoft.com/office/officeart/2005/8/layout/hierarchy3"/>
    <dgm:cxn modelId="{D615E03D-DD81-494D-9CDB-F6E5B185BEE4}" type="presOf" srcId="{D3B43C2A-788F-411A-801C-81E37D7F2E28}" destId="{7450652A-B6D7-454C-AF89-B05659FB4B6E}" srcOrd="1" destOrd="0" presId="urn:microsoft.com/office/officeart/2005/8/layout/hierarchy3"/>
    <dgm:cxn modelId="{C8E7DAB1-436D-41ED-B892-E9F6E5DF9851}" srcId="{710F2307-3C30-49A0-ABC7-D02B5A3316FB}" destId="{42AA403C-F914-4F3B-96DE-25678F819422}" srcOrd="2" destOrd="0" parTransId="{A0D1D2D8-71D3-40A9-BFEE-DA378857C8E1}" sibTransId="{586C9587-2E6A-49ED-93F7-ECAD555825F8}"/>
    <dgm:cxn modelId="{CB01C2F7-2732-4E8E-8AE6-52F9FEDB3D3C}" srcId="{83A27EF6-03DA-458B-83B0-D500A2925312}" destId="{3C12F5E2-8C64-45E7-900D-1BE9AA49038D}" srcOrd="0" destOrd="0" parTransId="{4D8A9D0A-2DEB-4F94-B31F-3C9E51D1351A}" sibTransId="{A0077726-33E6-4438-B547-069168B3738D}"/>
    <dgm:cxn modelId="{5E354ED6-E494-4011-A2E0-46A78B5DE916}" type="presOf" srcId="{8B282ED4-1B46-4AA0-BFB8-5D8FE88A0CFE}" destId="{21D2E33A-34CD-4015-945C-594485B8C97B}" srcOrd="0" destOrd="0" presId="urn:microsoft.com/office/officeart/2005/8/layout/hierarchy3"/>
    <dgm:cxn modelId="{115F6A6A-178B-45F0-9A83-92724DC4A207}" srcId="{51E4B926-DBBA-4D11-9779-0889EE4697D2}" destId="{8ECA198A-7FFA-4649-BBF8-0FE45CC6FA08}" srcOrd="2" destOrd="0" parTransId="{3CEFCED2-CA70-41AE-9C2C-6FFE4D910476}" sibTransId="{E05C1BD3-7DE7-436A-80A6-805202BF417D}"/>
    <dgm:cxn modelId="{788A78A1-CCCE-4411-864C-B130BDD567DC}" type="presOf" srcId="{D3B43C2A-788F-411A-801C-81E37D7F2E28}" destId="{4E62CE75-F5D8-47A3-8CDE-97565561EAA6}" srcOrd="0" destOrd="0" presId="urn:microsoft.com/office/officeart/2005/8/layout/hierarchy3"/>
    <dgm:cxn modelId="{764FC5A8-D542-4BA1-A061-9A16DC7BD0DB}" srcId="{C1D348D4-1AF8-4113-AE2F-E996591483AC}" destId="{5BC00724-4087-4AE7-BF3B-3B8B2BBF2488}" srcOrd="2" destOrd="0" parTransId="{9578A650-E9A4-4FD1-BD91-EE130FCCFAB4}" sibTransId="{31F6B2BB-B9EB-401E-9DF1-9B84F1172AE2}"/>
    <dgm:cxn modelId="{80AD2940-6ACE-4ECC-9C4D-2CB1FF385E24}" type="presOf" srcId="{C2F64FD4-23C9-4B08-92F1-1D8F5783B91D}" destId="{B39B8ED1-99EF-483A-9B0B-7B77A8C54E13}" srcOrd="0" destOrd="0" presId="urn:microsoft.com/office/officeart/2005/8/layout/hierarchy3"/>
    <dgm:cxn modelId="{E2568FF9-6F2B-4DB2-A49E-91345DBAEAB8}" srcId="{C1D348D4-1AF8-4113-AE2F-E996591483AC}" destId="{B8368A0E-E28F-4B9F-9A88-BCD82B26C1B9}" srcOrd="3" destOrd="0" parTransId="{147D5D10-CAD4-4847-91D6-BE2F27507044}" sibTransId="{FEFFBF23-50F6-4C15-8073-BCC5E0BBF805}"/>
    <dgm:cxn modelId="{73CA834E-F317-4C13-B846-37520C22D7D5}" type="presOf" srcId="{04A5E129-E1C3-4CB1-9390-E4B9622EDCFF}" destId="{3FDE462B-8F8C-4B48-8022-2338BD3CFBE2}" srcOrd="0" destOrd="0" presId="urn:microsoft.com/office/officeart/2005/8/layout/hierarchy3"/>
    <dgm:cxn modelId="{65FE35F5-7741-4678-8393-C7D9B39CEE01}" type="presOf" srcId="{C1D348D4-1AF8-4113-AE2F-E996591483AC}" destId="{75BBDCC3-27D3-4353-BBB8-B050DBAF1A8A}" srcOrd="1" destOrd="0" presId="urn:microsoft.com/office/officeart/2005/8/layout/hierarchy3"/>
    <dgm:cxn modelId="{A20E9668-DE5A-43A7-991F-93E688B36F40}" srcId="{83A27EF6-03DA-458B-83B0-D500A2925312}" destId="{11A6B09B-BBDA-4F6F-BF75-4307943001E4}" srcOrd="1" destOrd="0" parTransId="{503674E3-4DB6-4573-83A0-090A9D4DF594}" sibTransId="{028FA248-374F-468E-B095-7825BE065E28}"/>
    <dgm:cxn modelId="{05D789AE-8EE1-44C6-905B-E3B911A4BEF6}" type="presOf" srcId="{79785651-D288-4A5A-8D76-F86DB3E4FB20}" destId="{290A8DB5-503D-4398-B353-E2F69494570E}" srcOrd="0" destOrd="0" presId="urn:microsoft.com/office/officeart/2005/8/layout/hierarchy3"/>
    <dgm:cxn modelId="{1AA3914A-A0E2-4269-8604-05864B0D2120}" type="presOf" srcId="{9578A650-E9A4-4FD1-BD91-EE130FCCFAB4}" destId="{67C54617-8AD8-4334-8BA4-077E7B288C98}" srcOrd="0" destOrd="0" presId="urn:microsoft.com/office/officeart/2005/8/layout/hierarchy3"/>
    <dgm:cxn modelId="{3C704B80-FBF2-4D1D-B29E-D67E168ED283}" type="presOf" srcId="{C1D348D4-1AF8-4113-AE2F-E996591483AC}" destId="{F8B0199A-19EA-4CBB-8BF9-7DF05E97345A}" srcOrd="0" destOrd="0" presId="urn:microsoft.com/office/officeart/2005/8/layout/hierarchy3"/>
    <dgm:cxn modelId="{34637F85-C159-4950-A8DD-8AE8AB335B03}" type="presOf" srcId="{51E4B926-DBBA-4D11-9779-0889EE4697D2}" destId="{B9481D84-228E-42C5-A91D-38FD23D9CD8B}" srcOrd="0" destOrd="0" presId="urn:microsoft.com/office/officeart/2005/8/layout/hierarchy3"/>
    <dgm:cxn modelId="{B8295A2A-F5C1-440F-83EC-D122B0E66DDC}" type="presOf" srcId="{44ADA747-B0F0-4885-8F1D-F33551CA6FFA}" destId="{2399D778-BC47-42B3-80F9-FAA32009CCE5}" srcOrd="0" destOrd="0" presId="urn:microsoft.com/office/officeart/2005/8/layout/hierarchy3"/>
    <dgm:cxn modelId="{170F7066-73A3-4C7E-8D59-FE0DD3456BDF}" srcId="{4A564E20-1D3C-4C55-BC91-6428F90F1307}" destId="{5BA9F65D-2D87-429D-A518-D4850A1635DA}" srcOrd="2" destOrd="0" parTransId="{3837698F-751A-453B-982B-309C3B327B58}" sibTransId="{E78FAAB4-BF2C-4A38-935B-B00F145449A9}"/>
    <dgm:cxn modelId="{DC6FA68D-26DD-4B9C-9379-09A5CAA1CD16}" type="presOf" srcId="{3EFCF832-820A-4AA6-94D7-6A229FF9030A}" destId="{96B1FB7F-47F6-4BB1-8D9B-325847C4EA60}" srcOrd="0" destOrd="0" presId="urn:microsoft.com/office/officeart/2005/8/layout/hierarchy3"/>
    <dgm:cxn modelId="{497C90B7-C7E6-4545-88F8-A52F4045CA1D}" type="presOf" srcId="{A0D1D2D8-71D3-40A9-BFEE-DA378857C8E1}" destId="{B35C17C4-A7A6-4386-9B60-4FF8CC52811F}" srcOrd="0" destOrd="0" presId="urn:microsoft.com/office/officeart/2005/8/layout/hierarchy3"/>
    <dgm:cxn modelId="{0AA73949-08B6-49D6-B515-F1B061BF21E4}" type="presOf" srcId="{11A6B09B-BBDA-4F6F-BF75-4307943001E4}" destId="{8AD05A2A-D675-46CD-B755-C207414ED4B2}" srcOrd="0" destOrd="0" presId="urn:microsoft.com/office/officeart/2005/8/layout/hierarchy3"/>
    <dgm:cxn modelId="{9F394F78-EE78-4A8E-862F-12B808F86E6A}" type="presOf" srcId="{A98A7BDB-768D-41BF-BFB8-7C6A87B4BD98}" destId="{7B7256A0-7D65-4E50-A0B3-71CCC2D4634D}" srcOrd="0" destOrd="0" presId="urn:microsoft.com/office/officeart/2005/8/layout/hierarchy3"/>
    <dgm:cxn modelId="{7347B5B0-CBED-494E-AB15-7E525BB478CB}" srcId="{4A564E20-1D3C-4C55-BC91-6428F90F1307}" destId="{D3B43C2A-788F-411A-801C-81E37D7F2E28}" srcOrd="6" destOrd="0" parTransId="{D19C1084-17F0-41F8-B63A-3D61AB39CC5D}" sibTransId="{525254F0-A131-4F32-9FAB-9C025138F79A}"/>
    <dgm:cxn modelId="{C3768606-94B1-4404-8326-840561FCE06E}" type="presOf" srcId="{8EA7A45E-71F8-4906-ABE9-9B7455A8525B}" destId="{A9EB51F9-5F8F-45A3-9A86-756D03DD0732}" srcOrd="0" destOrd="0" presId="urn:microsoft.com/office/officeart/2005/8/layout/hierarchy3"/>
    <dgm:cxn modelId="{42FD23F3-2DD3-468C-A431-B031613AC255}" type="presOf" srcId="{9F12999A-E8AF-4C5D-AF63-02683CCE4345}" destId="{5E656D35-30DD-4F39-AA2C-CF5F0D9EF048}" srcOrd="0" destOrd="0" presId="urn:microsoft.com/office/officeart/2005/8/layout/hierarchy3"/>
    <dgm:cxn modelId="{65EEEB5C-CE41-4DD1-B94E-3BC4344A143F}" type="presOf" srcId="{4191E24C-71CC-4434-93DA-64D61D7464B5}" destId="{AD18F3E9-7B2E-4D19-A6EB-4A132BE70EFF}" srcOrd="0" destOrd="0" presId="urn:microsoft.com/office/officeart/2005/8/layout/hierarchy3"/>
    <dgm:cxn modelId="{08371DA8-99BB-4F96-8E83-7B69D0DE3B22}" srcId="{C1D348D4-1AF8-4113-AE2F-E996591483AC}" destId="{6397A449-DF92-4A8D-86A2-5A59B6E06344}" srcOrd="0" destOrd="0" parTransId="{9FC912A1-1A9F-4D47-A876-A331DF702E79}" sibTransId="{B2CCBD30-CAA6-4D9C-BB17-86FA54849334}"/>
    <dgm:cxn modelId="{B599CDAE-D59B-4D4D-9969-EB09A055F2D3}" type="presOf" srcId="{147D5D10-CAD4-4847-91D6-BE2F27507044}" destId="{69EF5CD1-36DE-4488-A864-24166267D261}" srcOrd="0" destOrd="0" presId="urn:microsoft.com/office/officeart/2005/8/layout/hierarchy3"/>
    <dgm:cxn modelId="{5F40A720-155A-43DC-9060-E15C673EBAD3}" type="presOf" srcId="{710F2307-3C30-49A0-ABC7-D02B5A3316FB}" destId="{54ECE775-D06D-4564-8322-235A6D57F13E}" srcOrd="1" destOrd="0" presId="urn:microsoft.com/office/officeart/2005/8/layout/hierarchy3"/>
    <dgm:cxn modelId="{06C170CC-CF71-4597-8C41-38E74F8EAEB8}" srcId="{51E4B926-DBBA-4D11-9779-0889EE4697D2}" destId="{44ADA747-B0F0-4885-8F1D-F33551CA6FFA}" srcOrd="1" destOrd="0" parTransId="{4191E24C-71CC-4434-93DA-64D61D7464B5}" sibTransId="{05896A7B-E033-41E3-B8FA-4AF6D1FDB8D0}"/>
    <dgm:cxn modelId="{83379B60-5C4C-450C-97C0-DAA50002861E}" srcId="{4A564E20-1D3C-4C55-BC91-6428F90F1307}" destId="{C1D348D4-1AF8-4113-AE2F-E996591483AC}" srcOrd="0" destOrd="0" parTransId="{0B73A538-D0C6-42A3-A9A8-E998403FF14A}" sibTransId="{0CA945BA-9AA8-436A-A694-7DA8EFC3E2D7}"/>
    <dgm:cxn modelId="{3EC4D4D9-B089-45EA-AA88-5CEDEC4CEB6F}" srcId="{8EA7A45E-71F8-4906-ABE9-9B7455A8525B}" destId="{ACF289C9-6438-457C-8B80-93F7D489A191}" srcOrd="2" destOrd="0" parTransId="{8FC41551-9FD9-4C6D-92BC-7FE62E239C3C}" sibTransId="{9AA370C1-0BC9-4812-A931-F3420F0F0363}"/>
    <dgm:cxn modelId="{99CBF885-613E-40CF-B077-CFA064EAC39C}" type="presOf" srcId="{B7899638-DF2F-4E55-AB32-84FF1A10643B}" destId="{7FFF9622-368A-4797-8FFE-9EA5CF4C22E8}" srcOrd="0" destOrd="0" presId="urn:microsoft.com/office/officeart/2005/8/layout/hierarchy3"/>
    <dgm:cxn modelId="{DA8F436D-621D-4B3A-AECA-3A17B05C3B8A}" srcId="{C1D348D4-1AF8-4113-AE2F-E996591483AC}" destId="{757B9E07-0A53-4FC0-B99D-F2B7BEAE5A42}" srcOrd="5" destOrd="0" parTransId="{62B2FE62-5CFD-4247-930B-A608E9340B6A}" sibTransId="{021B4EC1-21FC-4834-B961-CDF90F723A47}"/>
    <dgm:cxn modelId="{E028A6CE-DFA6-4B64-984C-30679266C545}" type="presOf" srcId="{96A6347E-B01B-4DA1-ABEB-06713C207885}" destId="{C4305729-4055-4BE7-B2A2-4FAB8B3B3CFC}" srcOrd="0" destOrd="0" presId="urn:microsoft.com/office/officeart/2005/8/layout/hierarchy3"/>
    <dgm:cxn modelId="{14A98ADF-6521-4AAB-B292-996E6C38EBDB}" type="presParOf" srcId="{96E31AA6-8C93-403E-BB7A-500C62A305CD}" destId="{83AA02D6-BA18-4E2E-B53C-C3D27593AEC4}" srcOrd="0" destOrd="0" presId="urn:microsoft.com/office/officeart/2005/8/layout/hierarchy3"/>
    <dgm:cxn modelId="{EC07367D-08D5-477F-A573-A45232DB4910}" type="presParOf" srcId="{83AA02D6-BA18-4E2E-B53C-C3D27593AEC4}" destId="{7A20E64C-A4F0-412C-9A81-6AB08E5EFC23}" srcOrd="0" destOrd="0" presId="urn:microsoft.com/office/officeart/2005/8/layout/hierarchy3"/>
    <dgm:cxn modelId="{C92BDD03-0075-4BD9-AB70-EF006477C452}" type="presParOf" srcId="{7A20E64C-A4F0-412C-9A81-6AB08E5EFC23}" destId="{F8B0199A-19EA-4CBB-8BF9-7DF05E97345A}" srcOrd="0" destOrd="0" presId="urn:microsoft.com/office/officeart/2005/8/layout/hierarchy3"/>
    <dgm:cxn modelId="{164742D4-A06D-4858-86C5-0DCD77521A3C}" type="presParOf" srcId="{7A20E64C-A4F0-412C-9A81-6AB08E5EFC23}" destId="{75BBDCC3-27D3-4353-BBB8-B050DBAF1A8A}" srcOrd="1" destOrd="0" presId="urn:microsoft.com/office/officeart/2005/8/layout/hierarchy3"/>
    <dgm:cxn modelId="{2BDAC852-A6BC-463C-90F3-F9D679CE083F}" type="presParOf" srcId="{83AA02D6-BA18-4E2E-B53C-C3D27593AEC4}" destId="{6B312BB2-7E2B-4D31-A1E6-C3B9D65DA3D8}" srcOrd="1" destOrd="0" presId="urn:microsoft.com/office/officeart/2005/8/layout/hierarchy3"/>
    <dgm:cxn modelId="{461C33E6-CE6A-4D61-9C6E-B2072E5F5272}" type="presParOf" srcId="{6B312BB2-7E2B-4D31-A1E6-C3B9D65DA3D8}" destId="{26F2CEC9-BE40-4546-8302-6490D8460C18}" srcOrd="0" destOrd="0" presId="urn:microsoft.com/office/officeart/2005/8/layout/hierarchy3"/>
    <dgm:cxn modelId="{3EA64B63-BD6C-4744-9CAA-AC7570BE3B5D}" type="presParOf" srcId="{6B312BB2-7E2B-4D31-A1E6-C3B9D65DA3D8}" destId="{D766AA2D-16C8-4DE8-80B0-AD053DC0631E}" srcOrd="1" destOrd="0" presId="urn:microsoft.com/office/officeart/2005/8/layout/hierarchy3"/>
    <dgm:cxn modelId="{CA26C282-92C9-4C77-A47F-3895D9CC8E71}" type="presParOf" srcId="{6B312BB2-7E2B-4D31-A1E6-C3B9D65DA3D8}" destId="{BF18AE05-14DF-4961-BE06-A130860CE1F1}" srcOrd="2" destOrd="0" presId="urn:microsoft.com/office/officeart/2005/8/layout/hierarchy3"/>
    <dgm:cxn modelId="{214F6FFB-181C-4015-A9D9-AE338A808A82}" type="presParOf" srcId="{6B312BB2-7E2B-4D31-A1E6-C3B9D65DA3D8}" destId="{3FDE462B-8F8C-4B48-8022-2338BD3CFBE2}" srcOrd="3" destOrd="0" presId="urn:microsoft.com/office/officeart/2005/8/layout/hierarchy3"/>
    <dgm:cxn modelId="{6FFB2E8E-D31D-41A6-8FA9-9526BE6C7F19}" type="presParOf" srcId="{6B312BB2-7E2B-4D31-A1E6-C3B9D65DA3D8}" destId="{67C54617-8AD8-4334-8BA4-077E7B288C98}" srcOrd="4" destOrd="0" presId="urn:microsoft.com/office/officeart/2005/8/layout/hierarchy3"/>
    <dgm:cxn modelId="{6451FDE1-28E1-4D35-B07F-75AAFC6C790B}" type="presParOf" srcId="{6B312BB2-7E2B-4D31-A1E6-C3B9D65DA3D8}" destId="{199BE988-A45E-4BFB-8855-8F1F7BD8177F}" srcOrd="5" destOrd="0" presId="urn:microsoft.com/office/officeart/2005/8/layout/hierarchy3"/>
    <dgm:cxn modelId="{B2BDB108-2F00-4043-BE0C-C5DC3F6CA1DF}" type="presParOf" srcId="{6B312BB2-7E2B-4D31-A1E6-C3B9D65DA3D8}" destId="{69EF5CD1-36DE-4488-A864-24166267D261}" srcOrd="6" destOrd="0" presId="urn:microsoft.com/office/officeart/2005/8/layout/hierarchy3"/>
    <dgm:cxn modelId="{DE383127-068C-4563-B63D-3387F040F3A0}" type="presParOf" srcId="{6B312BB2-7E2B-4D31-A1E6-C3B9D65DA3D8}" destId="{C0DB1B5B-4A38-41B3-AC34-C13E2A85C039}" srcOrd="7" destOrd="0" presId="urn:microsoft.com/office/officeart/2005/8/layout/hierarchy3"/>
    <dgm:cxn modelId="{9758CD81-D0F4-4644-AA9A-4F2363BDAAEC}" type="presParOf" srcId="{6B312BB2-7E2B-4D31-A1E6-C3B9D65DA3D8}" destId="{C4305729-4055-4BE7-B2A2-4FAB8B3B3CFC}" srcOrd="8" destOrd="0" presId="urn:microsoft.com/office/officeart/2005/8/layout/hierarchy3"/>
    <dgm:cxn modelId="{0DA5E573-9788-4A41-A40F-70F93878F404}" type="presParOf" srcId="{6B312BB2-7E2B-4D31-A1E6-C3B9D65DA3D8}" destId="{7FFF9622-368A-4797-8FFE-9EA5CF4C22E8}" srcOrd="9" destOrd="0" presId="urn:microsoft.com/office/officeart/2005/8/layout/hierarchy3"/>
    <dgm:cxn modelId="{FCB015E4-EEDD-4D6F-B638-D72C6E5D9A15}" type="presParOf" srcId="{6B312BB2-7E2B-4D31-A1E6-C3B9D65DA3D8}" destId="{E468C538-7F1E-4432-93DF-FE48419A81E3}" srcOrd="10" destOrd="0" presId="urn:microsoft.com/office/officeart/2005/8/layout/hierarchy3"/>
    <dgm:cxn modelId="{2205B49B-A8A6-485D-B388-B1E39CF45965}" type="presParOf" srcId="{6B312BB2-7E2B-4D31-A1E6-C3B9D65DA3D8}" destId="{0649BEC4-0AF3-43EA-8CDC-1F338BB08A3D}" srcOrd="11" destOrd="0" presId="urn:microsoft.com/office/officeart/2005/8/layout/hierarchy3"/>
    <dgm:cxn modelId="{B95D5113-34DB-432E-BE7C-7ED5D64E1085}" type="presParOf" srcId="{96E31AA6-8C93-403E-BB7A-500C62A305CD}" destId="{864B823F-CE36-4E96-AD64-01992DB347DA}" srcOrd="1" destOrd="0" presId="urn:microsoft.com/office/officeart/2005/8/layout/hierarchy3"/>
    <dgm:cxn modelId="{C0D2A3BB-785F-492D-BA83-F0A6788CB09D}" type="presParOf" srcId="{864B823F-CE36-4E96-AD64-01992DB347DA}" destId="{9AFFF49C-7860-44B4-B090-AE50173DBCB3}" srcOrd="0" destOrd="0" presId="urn:microsoft.com/office/officeart/2005/8/layout/hierarchy3"/>
    <dgm:cxn modelId="{ADCF09C7-6B12-40A5-AA37-86BFEC39AD4B}" type="presParOf" srcId="{9AFFF49C-7860-44B4-B090-AE50173DBCB3}" destId="{D6D0502B-A052-4A0B-9811-48C8A4516218}" srcOrd="0" destOrd="0" presId="urn:microsoft.com/office/officeart/2005/8/layout/hierarchy3"/>
    <dgm:cxn modelId="{65CF567D-1ABE-4A4A-86E7-77C76F72FCC2}" type="presParOf" srcId="{9AFFF49C-7860-44B4-B090-AE50173DBCB3}" destId="{54ECE775-D06D-4564-8322-235A6D57F13E}" srcOrd="1" destOrd="0" presId="urn:microsoft.com/office/officeart/2005/8/layout/hierarchy3"/>
    <dgm:cxn modelId="{22C37477-9BB7-4A4E-B6B3-6E2B30D39F5B}" type="presParOf" srcId="{864B823F-CE36-4E96-AD64-01992DB347DA}" destId="{6EB45A13-1046-4898-A241-4CF8FCC346DB}" srcOrd="1" destOrd="0" presId="urn:microsoft.com/office/officeart/2005/8/layout/hierarchy3"/>
    <dgm:cxn modelId="{DE711A3A-2B7C-440F-A66F-C1CFD239FE4C}" type="presParOf" srcId="{6EB45A13-1046-4898-A241-4CF8FCC346DB}" destId="{B8FB6CB0-C0C7-46C5-9260-61E2B5F69AC1}" srcOrd="0" destOrd="0" presId="urn:microsoft.com/office/officeart/2005/8/layout/hierarchy3"/>
    <dgm:cxn modelId="{A7A5BA0D-5EC7-4CF0-BD62-129E50C9F7D9}" type="presParOf" srcId="{6EB45A13-1046-4898-A241-4CF8FCC346DB}" destId="{EC62D4CD-1047-475D-822C-6E2D78BF3579}" srcOrd="1" destOrd="0" presId="urn:microsoft.com/office/officeart/2005/8/layout/hierarchy3"/>
    <dgm:cxn modelId="{C3BB0F89-13BB-4A6D-9539-D0D26F44B96C}" type="presParOf" srcId="{6EB45A13-1046-4898-A241-4CF8FCC346DB}" destId="{ABED6F7C-CABD-4425-AA71-379C7476C7FC}" srcOrd="2" destOrd="0" presId="urn:microsoft.com/office/officeart/2005/8/layout/hierarchy3"/>
    <dgm:cxn modelId="{FCAA2B77-6D56-4CB9-AB23-F5F86341FD57}" type="presParOf" srcId="{6EB45A13-1046-4898-A241-4CF8FCC346DB}" destId="{E45E7576-CEBF-4A5E-AB77-EE21680692C4}" srcOrd="3" destOrd="0" presId="urn:microsoft.com/office/officeart/2005/8/layout/hierarchy3"/>
    <dgm:cxn modelId="{2836BB6D-A4E7-492F-B4F9-D4F174136620}" type="presParOf" srcId="{6EB45A13-1046-4898-A241-4CF8FCC346DB}" destId="{B35C17C4-A7A6-4386-9B60-4FF8CC52811F}" srcOrd="4" destOrd="0" presId="urn:microsoft.com/office/officeart/2005/8/layout/hierarchy3"/>
    <dgm:cxn modelId="{A5592A8E-29D7-4DD7-A96C-0A0383130F3E}" type="presParOf" srcId="{6EB45A13-1046-4898-A241-4CF8FCC346DB}" destId="{FE042AA4-EDF6-4579-ADA3-577622E2D416}" srcOrd="5" destOrd="0" presId="urn:microsoft.com/office/officeart/2005/8/layout/hierarchy3"/>
    <dgm:cxn modelId="{4B3C6EBA-1FD2-4055-B2B0-4D4009CAB0D3}" type="presParOf" srcId="{6EB45A13-1046-4898-A241-4CF8FCC346DB}" destId="{F77DB98F-8F02-403E-91B6-B6AC1C5F0EFC}" srcOrd="6" destOrd="0" presId="urn:microsoft.com/office/officeart/2005/8/layout/hierarchy3"/>
    <dgm:cxn modelId="{67C90AD1-C3B4-4124-8EF3-C16B62737EA7}" type="presParOf" srcId="{6EB45A13-1046-4898-A241-4CF8FCC346DB}" destId="{CE265F66-0E22-4198-9BBA-FB9CB53883FD}" srcOrd="7" destOrd="0" presId="urn:microsoft.com/office/officeart/2005/8/layout/hierarchy3"/>
    <dgm:cxn modelId="{53C949C6-8675-4E1D-A3CB-54B9C668AF28}" type="presParOf" srcId="{96E31AA6-8C93-403E-BB7A-500C62A305CD}" destId="{970E0F78-6987-4847-9891-6820C905809C}" srcOrd="2" destOrd="0" presId="urn:microsoft.com/office/officeart/2005/8/layout/hierarchy3"/>
    <dgm:cxn modelId="{56482F08-BB41-47B7-ABD2-3987300DED03}" type="presParOf" srcId="{970E0F78-6987-4847-9891-6820C905809C}" destId="{9CDDF105-3B78-48BB-AC6F-FDE8AA19841A}" srcOrd="0" destOrd="0" presId="urn:microsoft.com/office/officeart/2005/8/layout/hierarchy3"/>
    <dgm:cxn modelId="{BD1F03F1-8357-4BD2-8EA1-B525669976B0}" type="presParOf" srcId="{9CDDF105-3B78-48BB-AC6F-FDE8AA19841A}" destId="{FC7DBB4C-E264-44AB-8ADE-728D2BCEBD10}" srcOrd="0" destOrd="0" presId="urn:microsoft.com/office/officeart/2005/8/layout/hierarchy3"/>
    <dgm:cxn modelId="{153D3AC2-B35C-4618-9D35-09D3B10B21F2}" type="presParOf" srcId="{9CDDF105-3B78-48BB-AC6F-FDE8AA19841A}" destId="{2FDA63CE-B095-4B8E-806C-4FC2A92383A7}" srcOrd="1" destOrd="0" presId="urn:microsoft.com/office/officeart/2005/8/layout/hierarchy3"/>
    <dgm:cxn modelId="{7DCA239B-623A-4551-90C9-C2F3F6310309}" type="presParOf" srcId="{970E0F78-6987-4847-9891-6820C905809C}" destId="{CA7ECD4E-123E-415E-B982-84F4E18F703C}" srcOrd="1" destOrd="0" presId="urn:microsoft.com/office/officeart/2005/8/layout/hierarchy3"/>
    <dgm:cxn modelId="{CC499E90-6DE5-42AB-8531-B666695E82EA}" type="presParOf" srcId="{CA7ECD4E-123E-415E-B982-84F4E18F703C}" destId="{3C1FBFC1-CC53-452D-9383-280C4E863C70}" srcOrd="0" destOrd="0" presId="urn:microsoft.com/office/officeart/2005/8/layout/hierarchy3"/>
    <dgm:cxn modelId="{A5316FE1-93C7-4474-B8B3-35B2BC91A5F8}" type="presParOf" srcId="{CA7ECD4E-123E-415E-B982-84F4E18F703C}" destId="{7945EB05-E4FD-48D3-B5CB-8B1D9C2CA369}" srcOrd="1" destOrd="0" presId="urn:microsoft.com/office/officeart/2005/8/layout/hierarchy3"/>
    <dgm:cxn modelId="{0817C465-575B-4C12-96D6-7D237358F2D7}" type="presParOf" srcId="{CA7ECD4E-123E-415E-B982-84F4E18F703C}" destId="{21D2E33A-34CD-4015-945C-594485B8C97B}" srcOrd="2" destOrd="0" presId="urn:microsoft.com/office/officeart/2005/8/layout/hierarchy3"/>
    <dgm:cxn modelId="{66173757-F587-487E-B9D2-02E78E57B250}" type="presParOf" srcId="{CA7ECD4E-123E-415E-B982-84F4E18F703C}" destId="{E744946F-3D91-4EFA-B209-4475DADC1DF1}" srcOrd="3" destOrd="0" presId="urn:microsoft.com/office/officeart/2005/8/layout/hierarchy3"/>
    <dgm:cxn modelId="{1C52284C-EFAA-470F-A1FA-4EACBA367BFD}" type="presParOf" srcId="{96E31AA6-8C93-403E-BB7A-500C62A305CD}" destId="{975743B5-0C56-404A-842D-1B798F2B8C74}" srcOrd="3" destOrd="0" presId="urn:microsoft.com/office/officeart/2005/8/layout/hierarchy3"/>
    <dgm:cxn modelId="{7934ACFE-694F-4A46-BBB9-6E004411CC09}" type="presParOf" srcId="{975743B5-0C56-404A-842D-1B798F2B8C74}" destId="{EF6E3AA7-0A70-457B-BD7C-ED0FCEB47BEB}" srcOrd="0" destOrd="0" presId="urn:microsoft.com/office/officeart/2005/8/layout/hierarchy3"/>
    <dgm:cxn modelId="{1A486733-D304-49C8-B544-C098A4F19A9D}" type="presParOf" srcId="{EF6E3AA7-0A70-457B-BD7C-ED0FCEB47BEB}" destId="{B9481D84-228E-42C5-A91D-38FD23D9CD8B}" srcOrd="0" destOrd="0" presId="urn:microsoft.com/office/officeart/2005/8/layout/hierarchy3"/>
    <dgm:cxn modelId="{3014AEA5-5E53-4206-AD2E-E63EDA84637E}" type="presParOf" srcId="{EF6E3AA7-0A70-457B-BD7C-ED0FCEB47BEB}" destId="{282848DE-FED4-4BF5-8CE6-87082AD1E77D}" srcOrd="1" destOrd="0" presId="urn:microsoft.com/office/officeart/2005/8/layout/hierarchy3"/>
    <dgm:cxn modelId="{4180F758-BEE6-4ADA-BAAC-41891EB5DA3B}" type="presParOf" srcId="{975743B5-0C56-404A-842D-1B798F2B8C74}" destId="{FE7D1BA8-714A-4F4F-9D9F-F1F5467C7826}" srcOrd="1" destOrd="0" presId="urn:microsoft.com/office/officeart/2005/8/layout/hierarchy3"/>
    <dgm:cxn modelId="{A2657B42-B5C5-467C-913B-54E7F6214022}" type="presParOf" srcId="{FE7D1BA8-714A-4F4F-9D9F-F1F5467C7826}" destId="{B39B8ED1-99EF-483A-9B0B-7B77A8C54E13}" srcOrd="0" destOrd="0" presId="urn:microsoft.com/office/officeart/2005/8/layout/hierarchy3"/>
    <dgm:cxn modelId="{34DA23A8-A749-47C4-8FEF-15272EEC814B}" type="presParOf" srcId="{FE7D1BA8-714A-4F4F-9D9F-F1F5467C7826}" destId="{290A8DB5-503D-4398-B353-E2F69494570E}" srcOrd="1" destOrd="0" presId="urn:microsoft.com/office/officeart/2005/8/layout/hierarchy3"/>
    <dgm:cxn modelId="{1AD6B302-F71F-4C4F-AA8D-63E9CF3B4921}" type="presParOf" srcId="{FE7D1BA8-714A-4F4F-9D9F-F1F5467C7826}" destId="{AD18F3E9-7B2E-4D19-A6EB-4A132BE70EFF}" srcOrd="2" destOrd="0" presId="urn:microsoft.com/office/officeart/2005/8/layout/hierarchy3"/>
    <dgm:cxn modelId="{F1158149-94A1-4D8D-A3A1-9494EA982F51}" type="presParOf" srcId="{FE7D1BA8-714A-4F4F-9D9F-F1F5467C7826}" destId="{2399D778-BC47-42B3-80F9-FAA32009CCE5}" srcOrd="3" destOrd="0" presId="urn:microsoft.com/office/officeart/2005/8/layout/hierarchy3"/>
    <dgm:cxn modelId="{C5E3B45E-CBB2-461F-A7AC-4F02C982BD31}" type="presParOf" srcId="{FE7D1BA8-714A-4F4F-9D9F-F1F5467C7826}" destId="{2490CA52-4D4C-4C38-89F4-CE5E8F833B6C}" srcOrd="4" destOrd="0" presId="urn:microsoft.com/office/officeart/2005/8/layout/hierarchy3"/>
    <dgm:cxn modelId="{E193A271-FD15-48D3-9B13-A07EF8AAC4D9}" type="presParOf" srcId="{FE7D1BA8-714A-4F4F-9D9F-F1F5467C7826}" destId="{DB26B3F2-A91A-442D-AC33-31DF3ABD3287}" srcOrd="5" destOrd="0" presId="urn:microsoft.com/office/officeart/2005/8/layout/hierarchy3"/>
    <dgm:cxn modelId="{E882EBA8-1833-4F49-9F3D-4428661D0B74}" type="presParOf" srcId="{96E31AA6-8C93-403E-BB7A-500C62A305CD}" destId="{18068917-C405-4566-8B8C-46C848896D06}" srcOrd="4" destOrd="0" presId="urn:microsoft.com/office/officeart/2005/8/layout/hierarchy3"/>
    <dgm:cxn modelId="{AF313D11-A61D-4085-9512-2AC4FAC91B78}" type="presParOf" srcId="{18068917-C405-4566-8B8C-46C848896D06}" destId="{FFFBC959-8A97-4827-A128-079C47CE6819}" srcOrd="0" destOrd="0" presId="urn:microsoft.com/office/officeart/2005/8/layout/hierarchy3"/>
    <dgm:cxn modelId="{85C07E5A-26B0-4422-9517-76F70A214F76}" type="presParOf" srcId="{FFFBC959-8A97-4827-A128-079C47CE6819}" destId="{0A6BC2D3-FA5D-4569-86C3-9BE0194EE1D0}" srcOrd="0" destOrd="0" presId="urn:microsoft.com/office/officeart/2005/8/layout/hierarchy3"/>
    <dgm:cxn modelId="{90AF9C32-C09B-489A-91EF-3F16642221F9}" type="presParOf" srcId="{FFFBC959-8A97-4827-A128-079C47CE6819}" destId="{AB1485FC-2E8B-4C75-BA12-AD9E840D4993}" srcOrd="1" destOrd="0" presId="urn:microsoft.com/office/officeart/2005/8/layout/hierarchy3"/>
    <dgm:cxn modelId="{B4AFB713-1B50-4D37-8FFD-B21E64C30366}" type="presParOf" srcId="{18068917-C405-4566-8B8C-46C848896D06}" destId="{0A4F5979-10BE-4AB2-8ADB-D4FA723FD3D4}" srcOrd="1" destOrd="0" presId="urn:microsoft.com/office/officeart/2005/8/layout/hierarchy3"/>
    <dgm:cxn modelId="{D883B8D8-00EF-4CF2-A8D4-1D1CD586D6F7}" type="presParOf" srcId="{0A4F5979-10BE-4AB2-8ADB-D4FA723FD3D4}" destId="{E8871F6A-ABE2-4999-A098-E6DE40814D4C}" srcOrd="0" destOrd="0" presId="urn:microsoft.com/office/officeart/2005/8/layout/hierarchy3"/>
    <dgm:cxn modelId="{13B7DA7C-8208-47CA-AF95-9E45FFA90264}" type="presParOf" srcId="{0A4F5979-10BE-4AB2-8ADB-D4FA723FD3D4}" destId="{B093892A-3CB2-4D6E-AC21-3049D95AD3D7}" srcOrd="1" destOrd="0" presId="urn:microsoft.com/office/officeart/2005/8/layout/hierarchy3"/>
    <dgm:cxn modelId="{0F16358F-EAE1-48D3-B11F-29EB6856EEF3}" type="presParOf" srcId="{0A4F5979-10BE-4AB2-8ADB-D4FA723FD3D4}" destId="{006FAA45-121B-4AA8-AA83-54F137F9B5E8}" srcOrd="2" destOrd="0" presId="urn:microsoft.com/office/officeart/2005/8/layout/hierarchy3"/>
    <dgm:cxn modelId="{D945D4C7-5901-441C-BAD2-4DE753DE3A7F}" type="presParOf" srcId="{0A4F5979-10BE-4AB2-8ADB-D4FA723FD3D4}" destId="{8AD05A2A-D675-46CD-B755-C207414ED4B2}" srcOrd="3" destOrd="0" presId="urn:microsoft.com/office/officeart/2005/8/layout/hierarchy3"/>
    <dgm:cxn modelId="{AFCCEBCA-2B11-4D8C-A497-AE4C9204C2D6}" type="presParOf" srcId="{0A4F5979-10BE-4AB2-8ADB-D4FA723FD3D4}" destId="{A7797F23-AFE1-4BB2-BDBB-7C4EB15711DB}" srcOrd="4" destOrd="0" presId="urn:microsoft.com/office/officeart/2005/8/layout/hierarchy3"/>
    <dgm:cxn modelId="{3B360515-0568-44CB-A153-7E2D48B7BA0B}" type="presParOf" srcId="{0A4F5979-10BE-4AB2-8ADB-D4FA723FD3D4}" destId="{4E2A4B01-F4A9-424E-962E-04556F747BA8}" srcOrd="5" destOrd="0" presId="urn:microsoft.com/office/officeart/2005/8/layout/hierarchy3"/>
    <dgm:cxn modelId="{FD3487B2-F66B-4351-A088-C0A1A45B9384}" type="presParOf" srcId="{96E31AA6-8C93-403E-BB7A-500C62A305CD}" destId="{E43C4B33-3CD1-4A5B-A09A-AC114B6316DC}" srcOrd="5" destOrd="0" presId="urn:microsoft.com/office/officeart/2005/8/layout/hierarchy3"/>
    <dgm:cxn modelId="{F3D7E308-FD45-40C9-864E-F73BD35CF29F}" type="presParOf" srcId="{E43C4B33-3CD1-4A5B-A09A-AC114B6316DC}" destId="{04926509-F52B-43EA-9F41-70ADA9E03374}" srcOrd="0" destOrd="0" presId="urn:microsoft.com/office/officeart/2005/8/layout/hierarchy3"/>
    <dgm:cxn modelId="{C2365E8C-29EB-4CFC-BDAE-557769E6BE20}" type="presParOf" srcId="{04926509-F52B-43EA-9F41-70ADA9E03374}" destId="{A9EB51F9-5F8F-45A3-9A86-756D03DD0732}" srcOrd="0" destOrd="0" presId="urn:microsoft.com/office/officeart/2005/8/layout/hierarchy3"/>
    <dgm:cxn modelId="{EDA2A4F3-48E3-4683-9788-82AEACC0E601}" type="presParOf" srcId="{04926509-F52B-43EA-9F41-70ADA9E03374}" destId="{C5C044E8-609E-42B6-BA73-BD325C3A73A8}" srcOrd="1" destOrd="0" presId="urn:microsoft.com/office/officeart/2005/8/layout/hierarchy3"/>
    <dgm:cxn modelId="{4361CC4D-54AB-4C2A-A204-369390AE47A5}" type="presParOf" srcId="{E43C4B33-3CD1-4A5B-A09A-AC114B6316DC}" destId="{40326A23-C1C8-4813-B871-9A2CE9D86994}" srcOrd="1" destOrd="0" presId="urn:microsoft.com/office/officeart/2005/8/layout/hierarchy3"/>
    <dgm:cxn modelId="{6965A32E-98AD-474D-98C1-817F02C1C8D8}" type="presParOf" srcId="{40326A23-C1C8-4813-B871-9A2CE9D86994}" destId="{A0273275-1C36-48C5-9969-51CAC46A68B3}" srcOrd="0" destOrd="0" presId="urn:microsoft.com/office/officeart/2005/8/layout/hierarchy3"/>
    <dgm:cxn modelId="{7DED8616-D770-4DCE-A8EB-1E937C68FC7C}" type="presParOf" srcId="{40326A23-C1C8-4813-B871-9A2CE9D86994}" destId="{7B7256A0-7D65-4E50-A0B3-71CCC2D4634D}" srcOrd="1" destOrd="0" presId="urn:microsoft.com/office/officeart/2005/8/layout/hierarchy3"/>
    <dgm:cxn modelId="{F5F0CF1F-B7CE-4540-AA5D-665669312FF1}" type="presParOf" srcId="{40326A23-C1C8-4813-B871-9A2CE9D86994}" destId="{5E656D35-30DD-4F39-AA2C-CF5F0D9EF048}" srcOrd="2" destOrd="0" presId="urn:microsoft.com/office/officeart/2005/8/layout/hierarchy3"/>
    <dgm:cxn modelId="{AE509446-31F5-45BC-B862-430B2D5ECF8D}" type="presParOf" srcId="{40326A23-C1C8-4813-B871-9A2CE9D86994}" destId="{96B1FB7F-47F6-4BB1-8D9B-325847C4EA60}" srcOrd="3" destOrd="0" presId="urn:microsoft.com/office/officeart/2005/8/layout/hierarchy3"/>
    <dgm:cxn modelId="{D95F3FFA-0C05-4646-8A5A-2034DD187B0B}" type="presParOf" srcId="{40326A23-C1C8-4813-B871-9A2CE9D86994}" destId="{1750B6CD-2AD1-4176-9281-844666C0BE00}" srcOrd="4" destOrd="0" presId="urn:microsoft.com/office/officeart/2005/8/layout/hierarchy3"/>
    <dgm:cxn modelId="{D2A3C56C-5147-48A3-92FA-763EE7A125B4}" type="presParOf" srcId="{40326A23-C1C8-4813-B871-9A2CE9D86994}" destId="{D9FB5AD5-FFF5-411F-8FE1-93982AAEE7C0}" srcOrd="5" destOrd="0" presId="urn:microsoft.com/office/officeart/2005/8/layout/hierarchy3"/>
    <dgm:cxn modelId="{0290D1AA-8E4F-481B-8383-D6A901513DFE}" type="presParOf" srcId="{96E31AA6-8C93-403E-BB7A-500C62A305CD}" destId="{055E3EA4-C8B9-431B-BA47-25E20F4D1ECF}" srcOrd="6" destOrd="0" presId="urn:microsoft.com/office/officeart/2005/8/layout/hierarchy3"/>
    <dgm:cxn modelId="{089ED6ED-3B38-4568-95B5-A83E0CFB391E}" type="presParOf" srcId="{055E3EA4-C8B9-431B-BA47-25E20F4D1ECF}" destId="{D7FF430C-1187-48F8-B070-1838EEA9DA58}" srcOrd="0" destOrd="0" presId="urn:microsoft.com/office/officeart/2005/8/layout/hierarchy3"/>
    <dgm:cxn modelId="{C3F2DF26-08DD-463A-96A7-5A9461DD836B}" type="presParOf" srcId="{D7FF430C-1187-48F8-B070-1838EEA9DA58}" destId="{4E62CE75-F5D8-47A3-8CDE-97565561EAA6}" srcOrd="0" destOrd="0" presId="urn:microsoft.com/office/officeart/2005/8/layout/hierarchy3"/>
    <dgm:cxn modelId="{BC6C28E6-9D0B-430E-AA2C-04975439616E}" type="presParOf" srcId="{D7FF430C-1187-48F8-B070-1838EEA9DA58}" destId="{7450652A-B6D7-454C-AF89-B05659FB4B6E}" srcOrd="1" destOrd="0" presId="urn:microsoft.com/office/officeart/2005/8/layout/hierarchy3"/>
    <dgm:cxn modelId="{04F553A3-A7EA-4CA6-98C7-CA1F1D3FEE24}" type="presParOf" srcId="{055E3EA4-C8B9-431B-BA47-25E20F4D1ECF}" destId="{1D305F88-CA17-4576-B11D-E6A4EC0B96E8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EEDBE8F-D84B-494A-ABE4-265C0C38A6A4}" type="doc">
      <dgm:prSet loTypeId="urn:microsoft.com/office/officeart/2008/layout/CaptionedPictures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B04E01B-BB38-4C25-BD32-57FC6329EE64}">
      <dgm:prSet phldrT="[Текст]" custT="1"/>
      <dgm:spPr/>
      <dgm:t>
        <a:bodyPr/>
        <a:lstStyle/>
        <a:p>
          <a:r>
            <a:rPr lang="ru-RU" sz="2000" dirty="0"/>
            <a:t>Язык </a:t>
          </a:r>
          <a:r>
            <a:rPr lang="ru-RU" sz="2000" dirty="0" smtClean="0"/>
            <a:t>программирования</a:t>
          </a:r>
          <a:endParaRPr lang="ru-RU" sz="2000" dirty="0"/>
        </a:p>
      </dgm:t>
    </dgm:pt>
    <dgm:pt modelId="{932D315B-E285-469A-B0C5-7BCFDC04F117}" type="parTrans" cxnId="{BF8AE5C0-52E1-42A2-B75C-B639A35DA028}">
      <dgm:prSet/>
      <dgm:spPr/>
      <dgm:t>
        <a:bodyPr/>
        <a:lstStyle/>
        <a:p>
          <a:endParaRPr lang="ru-RU" sz="2000"/>
        </a:p>
      </dgm:t>
    </dgm:pt>
    <dgm:pt modelId="{1FD4111D-393B-42AC-BF28-B9875588FAB5}" type="sibTrans" cxnId="{BF8AE5C0-52E1-42A2-B75C-B639A35DA028}">
      <dgm:prSet/>
      <dgm:spPr/>
      <dgm:t>
        <a:bodyPr/>
        <a:lstStyle/>
        <a:p>
          <a:endParaRPr lang="ru-RU" sz="2000"/>
        </a:p>
      </dgm:t>
    </dgm:pt>
    <dgm:pt modelId="{26B3C371-DBC2-4E10-AF82-DE628AC0EC8F}">
      <dgm:prSet phldrT="[Текст]" custT="1"/>
      <dgm:spPr/>
      <dgm:t>
        <a:bodyPr/>
        <a:lstStyle/>
        <a:p>
          <a:r>
            <a:rPr lang="ru-RU" sz="2000" dirty="0" smtClean="0"/>
            <a:t>СУБД</a:t>
          </a:r>
          <a:endParaRPr lang="ru-RU" sz="2000" dirty="0"/>
        </a:p>
      </dgm:t>
    </dgm:pt>
    <dgm:pt modelId="{D33D6A75-9FF1-4424-9781-A9C19803F0D1}" type="parTrans" cxnId="{04DC6570-075F-43BD-A96D-7B5487458A57}">
      <dgm:prSet/>
      <dgm:spPr/>
      <dgm:t>
        <a:bodyPr/>
        <a:lstStyle/>
        <a:p>
          <a:endParaRPr lang="ru-RU" sz="2000"/>
        </a:p>
      </dgm:t>
    </dgm:pt>
    <dgm:pt modelId="{FEE6748A-1A1C-4B82-AA20-57673BB68004}" type="sibTrans" cxnId="{04DC6570-075F-43BD-A96D-7B5487458A57}">
      <dgm:prSet/>
      <dgm:spPr/>
      <dgm:t>
        <a:bodyPr/>
        <a:lstStyle/>
        <a:p>
          <a:endParaRPr lang="ru-RU" sz="2000"/>
        </a:p>
      </dgm:t>
    </dgm:pt>
    <dgm:pt modelId="{EAE94DC0-AB71-4B1F-8C13-0D6BD594B07D}">
      <dgm:prSet phldrT="[Текст]" custT="1"/>
      <dgm:spPr/>
      <dgm:t>
        <a:bodyPr/>
        <a:lstStyle/>
        <a:p>
          <a:r>
            <a:rPr lang="ru-RU" sz="2000" dirty="0" smtClean="0"/>
            <a:t>Среда разработки</a:t>
          </a:r>
          <a:endParaRPr lang="ru-RU" sz="2000" dirty="0"/>
        </a:p>
      </dgm:t>
    </dgm:pt>
    <dgm:pt modelId="{5BAD537C-8DE0-470C-981C-CAD64AFD670D}" type="parTrans" cxnId="{FDD66B1C-E830-426A-85B0-982AE169239A}">
      <dgm:prSet/>
      <dgm:spPr/>
      <dgm:t>
        <a:bodyPr/>
        <a:lstStyle/>
        <a:p>
          <a:endParaRPr lang="ru-RU" sz="2000"/>
        </a:p>
      </dgm:t>
    </dgm:pt>
    <dgm:pt modelId="{1766CED4-E699-497A-953F-1764AEE5DED7}" type="sibTrans" cxnId="{FDD66B1C-E830-426A-85B0-982AE169239A}">
      <dgm:prSet/>
      <dgm:spPr/>
      <dgm:t>
        <a:bodyPr/>
        <a:lstStyle/>
        <a:p>
          <a:endParaRPr lang="ru-RU" sz="2000"/>
        </a:p>
      </dgm:t>
    </dgm:pt>
    <dgm:pt modelId="{37583412-58F6-4E53-AD0E-0FFF5FCFEC2A}">
      <dgm:prSet phldrT="[Текст]" custT="1"/>
      <dgm:spPr/>
      <dgm:t>
        <a:bodyPr/>
        <a:lstStyle/>
        <a:p>
          <a:r>
            <a:rPr lang="ru-RU" sz="2000" dirty="0" smtClean="0"/>
            <a:t>Текстовый редактор</a:t>
          </a:r>
          <a:endParaRPr lang="ru-RU" sz="2000" dirty="0"/>
        </a:p>
      </dgm:t>
    </dgm:pt>
    <dgm:pt modelId="{D9C44BB4-CBB5-4D2B-B836-58B364C71DFE}" type="parTrans" cxnId="{A7841839-A0A4-48A0-A087-93D9592D1FC6}">
      <dgm:prSet/>
      <dgm:spPr/>
      <dgm:t>
        <a:bodyPr/>
        <a:lstStyle/>
        <a:p>
          <a:endParaRPr lang="ru-RU" sz="2000"/>
        </a:p>
      </dgm:t>
    </dgm:pt>
    <dgm:pt modelId="{C9A84FFA-3D17-46B8-ADB9-D59883F98C85}" type="sibTrans" cxnId="{A7841839-A0A4-48A0-A087-93D9592D1FC6}">
      <dgm:prSet/>
      <dgm:spPr/>
      <dgm:t>
        <a:bodyPr/>
        <a:lstStyle/>
        <a:p>
          <a:endParaRPr lang="ru-RU" sz="2000"/>
        </a:p>
      </dgm:t>
    </dgm:pt>
    <dgm:pt modelId="{A3B46E2C-47A4-4302-9B1B-062FEF78E86C}">
      <dgm:prSet phldrT="[Текст]" custT="1"/>
      <dgm:spPr/>
      <dgm:t>
        <a:bodyPr/>
        <a:lstStyle/>
        <a:p>
          <a:r>
            <a:rPr lang="ru-RU" sz="2000" dirty="0" smtClean="0"/>
            <a:t>Технология подключения к БД</a:t>
          </a:r>
          <a:endParaRPr lang="ru-RU" sz="2000" dirty="0"/>
        </a:p>
      </dgm:t>
    </dgm:pt>
    <dgm:pt modelId="{978F5BA5-B0D1-443F-BA33-C5B1ED6F2D1D}" type="parTrans" cxnId="{9A379D27-D9B1-4C18-9036-C164C8D0DD7E}">
      <dgm:prSet/>
      <dgm:spPr/>
      <dgm:t>
        <a:bodyPr/>
        <a:lstStyle/>
        <a:p>
          <a:endParaRPr lang="ru-RU" sz="2000"/>
        </a:p>
      </dgm:t>
    </dgm:pt>
    <dgm:pt modelId="{30925150-6B89-4E28-9589-8AB09D9096C3}" type="sibTrans" cxnId="{9A379D27-D9B1-4C18-9036-C164C8D0DD7E}">
      <dgm:prSet/>
      <dgm:spPr/>
      <dgm:t>
        <a:bodyPr/>
        <a:lstStyle/>
        <a:p>
          <a:endParaRPr lang="ru-RU" sz="2000"/>
        </a:p>
      </dgm:t>
    </dgm:pt>
    <dgm:pt modelId="{7620FD3B-A878-46E0-9534-73A626CE655B}" type="pres">
      <dgm:prSet presAssocID="{CEEDBE8F-D84B-494A-ABE4-265C0C38A6A4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ru-RU"/>
        </a:p>
      </dgm:t>
    </dgm:pt>
    <dgm:pt modelId="{ED6D3110-79EF-4C93-8514-0B34E486C1E5}" type="pres">
      <dgm:prSet presAssocID="{BB04E01B-BB38-4C25-BD32-57FC6329EE64}" presName="composite" presStyleCnt="0">
        <dgm:presLayoutVars>
          <dgm:chMax val="1"/>
          <dgm:chPref val="1"/>
        </dgm:presLayoutVars>
      </dgm:prSet>
      <dgm:spPr/>
    </dgm:pt>
    <dgm:pt modelId="{D8E5DF3D-0981-4A79-94E1-B1A2D7522C63}" type="pres">
      <dgm:prSet presAssocID="{BB04E01B-BB38-4C25-BD32-57FC6329EE64}" presName="Accent" presStyleLbl="trAlignAcc1" presStyleIdx="0" presStyleCnt="5" custScaleX="152280">
        <dgm:presLayoutVars>
          <dgm:chMax val="0"/>
          <dgm:chPref val="0"/>
        </dgm:presLayoutVars>
      </dgm:prSet>
      <dgm:spPr>
        <a:solidFill>
          <a:srgbClr val="0070C0">
            <a:alpha val="40000"/>
          </a:srgbClr>
        </a:solidFill>
        <a:ln>
          <a:solidFill>
            <a:schemeClr val="accent2"/>
          </a:solidFill>
        </a:ln>
      </dgm:spPr>
      <dgm:t>
        <a:bodyPr/>
        <a:lstStyle/>
        <a:p>
          <a:endParaRPr lang="ru-RU"/>
        </a:p>
      </dgm:t>
    </dgm:pt>
    <dgm:pt modelId="{34BB2928-F379-4779-A805-A657F69072AD}" type="pres">
      <dgm:prSet presAssocID="{BB04E01B-BB38-4C25-BD32-57FC6329EE64}" presName="Image" presStyleLbl="alignImgPlace1" presStyleIdx="0" presStyleCnt="5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ru-RU"/>
        </a:p>
      </dgm:t>
    </dgm:pt>
    <dgm:pt modelId="{141F3B66-D1A8-42B2-A91F-2F161D3B700B}" type="pres">
      <dgm:prSet presAssocID="{BB04E01B-BB38-4C25-BD32-57FC6329EE64}" presName="ChildComposite" presStyleCnt="0"/>
      <dgm:spPr/>
    </dgm:pt>
    <dgm:pt modelId="{699D6CF6-A400-4C47-BBCD-B3A722590417}" type="pres">
      <dgm:prSet presAssocID="{BB04E01B-BB38-4C25-BD32-57FC6329EE64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694B239-2052-4C32-B088-70EFB2B324D6}" type="pres">
      <dgm:prSet presAssocID="{BB04E01B-BB38-4C25-BD32-57FC6329EE64}" presName="Parent" presStyleLbl="revTx" presStyleIdx="0" presStyleCnt="5" custScaleX="152392">
        <dgm:presLayoutVars>
          <dgm:chMax val="1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BFBDCF2-8887-4740-9876-28706C169505}" type="pres">
      <dgm:prSet presAssocID="{1FD4111D-393B-42AC-BF28-B9875588FAB5}" presName="sibTrans" presStyleCnt="0"/>
      <dgm:spPr/>
    </dgm:pt>
    <dgm:pt modelId="{C5E80808-9DA2-4AD3-AD35-329DDF9E7D8C}" type="pres">
      <dgm:prSet presAssocID="{26B3C371-DBC2-4E10-AF82-DE628AC0EC8F}" presName="composite" presStyleCnt="0">
        <dgm:presLayoutVars>
          <dgm:chMax val="1"/>
          <dgm:chPref val="1"/>
        </dgm:presLayoutVars>
      </dgm:prSet>
      <dgm:spPr/>
    </dgm:pt>
    <dgm:pt modelId="{E15F8C2F-7415-41E8-9D3A-79727872D909}" type="pres">
      <dgm:prSet presAssocID="{26B3C371-DBC2-4E10-AF82-DE628AC0EC8F}" presName="Accent" presStyleLbl="trAlignAcc1" presStyleIdx="1" presStyleCnt="5" custScaleX="174093">
        <dgm:presLayoutVars>
          <dgm:chMax val="0"/>
          <dgm:chPref val="0"/>
        </dgm:presLayoutVars>
      </dgm:prSet>
      <dgm:spPr>
        <a:solidFill>
          <a:srgbClr val="0070C0">
            <a:alpha val="40000"/>
          </a:srgbClr>
        </a:solidFill>
        <a:ln>
          <a:solidFill>
            <a:schemeClr val="accent2"/>
          </a:solidFill>
        </a:ln>
      </dgm:spPr>
      <dgm:t>
        <a:bodyPr/>
        <a:lstStyle/>
        <a:p>
          <a:endParaRPr lang="ru-RU"/>
        </a:p>
      </dgm:t>
    </dgm:pt>
    <dgm:pt modelId="{D25D0EA8-34C9-4EA3-A230-28C5F1CDBBE4}" type="pres">
      <dgm:prSet presAssocID="{26B3C371-DBC2-4E10-AF82-DE628AC0EC8F}" presName="Image" presStyleLbl="alignImgPlace1" presStyleIdx="1" presStyleCnt="5" custScaleX="174093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55F1F26E-7695-4AAC-ACBA-533279B953C2}" type="pres">
      <dgm:prSet presAssocID="{26B3C371-DBC2-4E10-AF82-DE628AC0EC8F}" presName="ChildComposite" presStyleCnt="0"/>
      <dgm:spPr/>
    </dgm:pt>
    <dgm:pt modelId="{015DC539-2676-46AF-948D-E369F3DA023F}" type="pres">
      <dgm:prSet presAssocID="{26B3C371-DBC2-4E10-AF82-DE628AC0EC8F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514DA90-4A78-4DED-84DE-966DF61BE6AD}" type="pres">
      <dgm:prSet presAssocID="{26B3C371-DBC2-4E10-AF82-DE628AC0EC8F}" presName="Parent" presStyleLbl="revTx" presStyleIdx="1" presStyleCnt="5" custScaleX="80516">
        <dgm:presLayoutVars>
          <dgm:chMax val="1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60DA5C9-5892-4D1D-9FFD-8E1DFE62A691}" type="pres">
      <dgm:prSet presAssocID="{FEE6748A-1A1C-4B82-AA20-57673BB68004}" presName="sibTrans" presStyleCnt="0"/>
      <dgm:spPr/>
    </dgm:pt>
    <dgm:pt modelId="{2C383FA7-D4BD-4C64-A846-E5E03C2B6965}" type="pres">
      <dgm:prSet presAssocID="{EAE94DC0-AB71-4B1F-8C13-0D6BD594B07D}" presName="composite" presStyleCnt="0">
        <dgm:presLayoutVars>
          <dgm:chMax val="1"/>
          <dgm:chPref val="1"/>
        </dgm:presLayoutVars>
      </dgm:prSet>
      <dgm:spPr/>
    </dgm:pt>
    <dgm:pt modelId="{72D1DF0B-D971-4298-ABB5-E13DF05F0643}" type="pres">
      <dgm:prSet presAssocID="{EAE94DC0-AB71-4B1F-8C13-0D6BD594B07D}" presName="Accent" presStyleLbl="trAlignAcc1" presStyleIdx="2" presStyleCnt="5" custScaleX="141069">
        <dgm:presLayoutVars>
          <dgm:chMax val="0"/>
          <dgm:chPref val="0"/>
        </dgm:presLayoutVars>
      </dgm:prSet>
      <dgm:spPr>
        <a:solidFill>
          <a:srgbClr val="0070C0">
            <a:alpha val="40000"/>
          </a:srgbClr>
        </a:solidFill>
        <a:ln>
          <a:solidFill>
            <a:schemeClr val="accent2"/>
          </a:solidFill>
        </a:ln>
      </dgm:spPr>
      <dgm:t>
        <a:bodyPr/>
        <a:lstStyle/>
        <a:p>
          <a:endParaRPr lang="ru-RU"/>
        </a:p>
      </dgm:t>
    </dgm:pt>
    <dgm:pt modelId="{21C06FA7-0950-47CD-8E5D-96468075A4C8}" type="pres">
      <dgm:prSet presAssocID="{EAE94DC0-AB71-4B1F-8C13-0D6BD594B07D}" presName="Image" presStyleLbl="alignImgPlace1" presStyleIdx="2" presStyleCnt="5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</dgm:spPr>
    </dgm:pt>
    <dgm:pt modelId="{112ECDAE-C4FF-4BE2-A1F3-17DF2E93505F}" type="pres">
      <dgm:prSet presAssocID="{EAE94DC0-AB71-4B1F-8C13-0D6BD594B07D}" presName="ChildComposite" presStyleCnt="0"/>
      <dgm:spPr/>
    </dgm:pt>
    <dgm:pt modelId="{2A758905-E76C-421E-AE69-86A2FB14F580}" type="pres">
      <dgm:prSet presAssocID="{EAE94DC0-AB71-4B1F-8C13-0D6BD594B07D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90AD0F5-C0C6-4349-B727-0304F9FEE921}" type="pres">
      <dgm:prSet presAssocID="{EAE94DC0-AB71-4B1F-8C13-0D6BD594B07D}" presName="Parent" presStyleLbl="revTx" presStyleIdx="2" presStyleCnt="5" custScaleX="141069">
        <dgm:presLayoutVars>
          <dgm:chMax val="1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0899209-AF68-4948-8B2E-FB0D5B511557}" type="pres">
      <dgm:prSet presAssocID="{1766CED4-E699-497A-953F-1764AEE5DED7}" presName="sibTrans" presStyleCnt="0"/>
      <dgm:spPr/>
    </dgm:pt>
    <dgm:pt modelId="{680370FA-ED07-4904-A26F-ACD86C63D2A3}" type="pres">
      <dgm:prSet presAssocID="{A3B46E2C-47A4-4302-9B1B-062FEF78E86C}" presName="composite" presStyleCnt="0">
        <dgm:presLayoutVars>
          <dgm:chMax val="1"/>
          <dgm:chPref val="1"/>
        </dgm:presLayoutVars>
      </dgm:prSet>
      <dgm:spPr/>
    </dgm:pt>
    <dgm:pt modelId="{ADE238B4-CC07-4527-8075-84E7D5E175B2}" type="pres">
      <dgm:prSet presAssocID="{A3B46E2C-47A4-4302-9B1B-062FEF78E86C}" presName="Accent" presStyleLbl="trAlignAcc1" presStyleIdx="3" presStyleCnt="5" custScaleX="152944">
        <dgm:presLayoutVars>
          <dgm:chMax val="0"/>
          <dgm:chPref val="0"/>
        </dgm:presLayoutVars>
      </dgm:prSet>
      <dgm:spPr>
        <a:solidFill>
          <a:srgbClr val="0070C0">
            <a:alpha val="40000"/>
          </a:srgbClr>
        </a:solidFill>
        <a:ln>
          <a:solidFill>
            <a:schemeClr val="accent2"/>
          </a:solidFill>
        </a:ln>
      </dgm:spPr>
      <dgm:t>
        <a:bodyPr/>
        <a:lstStyle/>
        <a:p>
          <a:endParaRPr lang="ru-RU"/>
        </a:p>
      </dgm:t>
    </dgm:pt>
    <dgm:pt modelId="{A3449B6D-88E8-4A60-A3AD-DC98F4FD0EE0}" type="pres">
      <dgm:prSet presAssocID="{A3B46E2C-47A4-4302-9B1B-062FEF78E86C}" presName="Image" presStyleLbl="alignImgPlace1" presStyleIdx="3" presStyleCnt="5" custScaleX="94837" custScaleY="95161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3A6C3592-3292-477F-B174-21CC432B5B53}" type="pres">
      <dgm:prSet presAssocID="{A3B46E2C-47A4-4302-9B1B-062FEF78E86C}" presName="ChildComposite" presStyleCnt="0"/>
      <dgm:spPr/>
    </dgm:pt>
    <dgm:pt modelId="{CD0D0990-7088-4AAB-924E-33563DDF75DD}" type="pres">
      <dgm:prSet presAssocID="{A3B46E2C-47A4-4302-9B1B-062FEF78E86C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54CAB12-8201-45FA-83FA-F9A4498986D9}" type="pres">
      <dgm:prSet presAssocID="{A3B46E2C-47A4-4302-9B1B-062FEF78E86C}" presName="Parent" presStyleLbl="revTx" presStyleIdx="3" presStyleCnt="5" custScaleX="152944">
        <dgm:presLayoutVars>
          <dgm:chMax val="1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7A21416-6C00-40BE-822F-2D296C514500}" type="pres">
      <dgm:prSet presAssocID="{30925150-6B89-4E28-9589-8AB09D9096C3}" presName="sibTrans" presStyleCnt="0"/>
      <dgm:spPr/>
    </dgm:pt>
    <dgm:pt modelId="{2257F53C-A46B-4F9D-985D-28D529E298A5}" type="pres">
      <dgm:prSet presAssocID="{37583412-58F6-4E53-AD0E-0FFF5FCFEC2A}" presName="composite" presStyleCnt="0">
        <dgm:presLayoutVars>
          <dgm:chMax val="1"/>
          <dgm:chPref val="1"/>
        </dgm:presLayoutVars>
      </dgm:prSet>
      <dgm:spPr/>
    </dgm:pt>
    <dgm:pt modelId="{A339CA16-FDD0-4E20-8AE9-B827217618CB}" type="pres">
      <dgm:prSet presAssocID="{37583412-58F6-4E53-AD0E-0FFF5FCFEC2A}" presName="Accent" presStyleLbl="trAlignAcc1" presStyleIdx="4" presStyleCnt="5" custScaleX="152944">
        <dgm:presLayoutVars>
          <dgm:chMax val="0"/>
          <dgm:chPref val="0"/>
        </dgm:presLayoutVars>
      </dgm:prSet>
      <dgm:spPr>
        <a:solidFill>
          <a:srgbClr val="0070C0">
            <a:alpha val="40000"/>
          </a:srgbClr>
        </a:solidFill>
        <a:ln>
          <a:solidFill>
            <a:schemeClr val="accent2"/>
          </a:solidFill>
        </a:ln>
      </dgm:spPr>
      <dgm:t>
        <a:bodyPr/>
        <a:lstStyle/>
        <a:p>
          <a:endParaRPr lang="ru-RU"/>
        </a:p>
      </dgm:t>
    </dgm:pt>
    <dgm:pt modelId="{3569BAC2-E96F-481A-8806-5401D2400DF6}" type="pres">
      <dgm:prSet presAssocID="{37583412-58F6-4E53-AD0E-0FFF5FCFEC2A}" presName="Image" presStyleLbl="alignImgPlace1" presStyleIdx="4" presStyleCnt="5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293137E9-D78E-4484-91EA-02EC3EC2CBD0}" type="pres">
      <dgm:prSet presAssocID="{37583412-58F6-4E53-AD0E-0FFF5FCFEC2A}" presName="ChildComposite" presStyleCnt="0"/>
      <dgm:spPr/>
    </dgm:pt>
    <dgm:pt modelId="{CAB58BB7-35A4-47F8-B346-AA10D57FFEA8}" type="pres">
      <dgm:prSet presAssocID="{37583412-58F6-4E53-AD0E-0FFF5FCFEC2A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39DF236-2463-462A-9CFE-BD71E804DED9}" type="pres">
      <dgm:prSet presAssocID="{37583412-58F6-4E53-AD0E-0FFF5FCFEC2A}" presName="Parent" presStyleLbl="revTx" presStyleIdx="4" presStyleCnt="5" custScaleX="152944">
        <dgm:presLayoutVars>
          <dgm:chMax val="1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A7841839-A0A4-48A0-A087-93D9592D1FC6}" srcId="{CEEDBE8F-D84B-494A-ABE4-265C0C38A6A4}" destId="{37583412-58F6-4E53-AD0E-0FFF5FCFEC2A}" srcOrd="4" destOrd="0" parTransId="{D9C44BB4-CBB5-4D2B-B836-58B364C71DFE}" sibTransId="{C9A84FFA-3D17-46B8-ADB9-D59883F98C85}"/>
    <dgm:cxn modelId="{FDD66B1C-E830-426A-85B0-982AE169239A}" srcId="{CEEDBE8F-D84B-494A-ABE4-265C0C38A6A4}" destId="{EAE94DC0-AB71-4B1F-8C13-0D6BD594B07D}" srcOrd="2" destOrd="0" parTransId="{5BAD537C-8DE0-470C-981C-CAD64AFD670D}" sibTransId="{1766CED4-E699-497A-953F-1764AEE5DED7}"/>
    <dgm:cxn modelId="{B49FE0D4-BE1C-404B-96EE-2AD2C550D8FC}" type="presOf" srcId="{BB04E01B-BB38-4C25-BD32-57FC6329EE64}" destId="{6694B239-2052-4C32-B088-70EFB2B324D6}" srcOrd="0" destOrd="0" presId="urn:microsoft.com/office/officeart/2008/layout/CaptionedPictures"/>
    <dgm:cxn modelId="{BF8AE5C0-52E1-42A2-B75C-B639A35DA028}" srcId="{CEEDBE8F-D84B-494A-ABE4-265C0C38A6A4}" destId="{BB04E01B-BB38-4C25-BD32-57FC6329EE64}" srcOrd="0" destOrd="0" parTransId="{932D315B-E285-469A-B0C5-7BCFDC04F117}" sibTransId="{1FD4111D-393B-42AC-BF28-B9875588FAB5}"/>
    <dgm:cxn modelId="{9A379D27-D9B1-4C18-9036-C164C8D0DD7E}" srcId="{CEEDBE8F-D84B-494A-ABE4-265C0C38A6A4}" destId="{A3B46E2C-47A4-4302-9B1B-062FEF78E86C}" srcOrd="3" destOrd="0" parTransId="{978F5BA5-B0D1-443F-BA33-C5B1ED6F2D1D}" sibTransId="{30925150-6B89-4E28-9589-8AB09D9096C3}"/>
    <dgm:cxn modelId="{04DC6570-075F-43BD-A96D-7B5487458A57}" srcId="{CEEDBE8F-D84B-494A-ABE4-265C0C38A6A4}" destId="{26B3C371-DBC2-4E10-AF82-DE628AC0EC8F}" srcOrd="1" destOrd="0" parTransId="{D33D6A75-9FF1-4424-9781-A9C19803F0D1}" sibTransId="{FEE6748A-1A1C-4B82-AA20-57673BB68004}"/>
    <dgm:cxn modelId="{38AFEEB8-2330-4540-ACCC-69C4A658E801}" type="presOf" srcId="{37583412-58F6-4E53-AD0E-0FFF5FCFEC2A}" destId="{B39DF236-2463-462A-9CFE-BD71E804DED9}" srcOrd="0" destOrd="0" presId="urn:microsoft.com/office/officeart/2008/layout/CaptionedPictures"/>
    <dgm:cxn modelId="{2159007A-7894-4D44-8C0A-D6A673D32FBE}" type="presOf" srcId="{26B3C371-DBC2-4E10-AF82-DE628AC0EC8F}" destId="{3514DA90-4A78-4DED-84DE-966DF61BE6AD}" srcOrd="0" destOrd="0" presId="urn:microsoft.com/office/officeart/2008/layout/CaptionedPictures"/>
    <dgm:cxn modelId="{C6AEC90C-C775-4BE2-9B23-F87A1A7CDBFC}" type="presOf" srcId="{CEEDBE8F-D84B-494A-ABE4-265C0C38A6A4}" destId="{7620FD3B-A878-46E0-9534-73A626CE655B}" srcOrd="0" destOrd="0" presId="urn:microsoft.com/office/officeart/2008/layout/CaptionedPictures"/>
    <dgm:cxn modelId="{6B26D70D-3E5D-4A60-BB25-6AF20847D159}" type="presOf" srcId="{EAE94DC0-AB71-4B1F-8C13-0D6BD594B07D}" destId="{490AD0F5-C0C6-4349-B727-0304F9FEE921}" srcOrd="0" destOrd="0" presId="urn:microsoft.com/office/officeart/2008/layout/CaptionedPictures"/>
    <dgm:cxn modelId="{EDA5C474-2531-4A67-B336-68D61D5D2E9F}" type="presOf" srcId="{A3B46E2C-47A4-4302-9B1B-062FEF78E86C}" destId="{354CAB12-8201-45FA-83FA-F9A4498986D9}" srcOrd="0" destOrd="0" presId="urn:microsoft.com/office/officeart/2008/layout/CaptionedPictures"/>
    <dgm:cxn modelId="{05301050-FF7B-4277-ABD8-DA25C1A6E73E}" type="presParOf" srcId="{7620FD3B-A878-46E0-9534-73A626CE655B}" destId="{ED6D3110-79EF-4C93-8514-0B34E486C1E5}" srcOrd="0" destOrd="0" presId="urn:microsoft.com/office/officeart/2008/layout/CaptionedPictures"/>
    <dgm:cxn modelId="{8E7313FE-0CB4-4AD4-AA60-26C04FF24D99}" type="presParOf" srcId="{ED6D3110-79EF-4C93-8514-0B34E486C1E5}" destId="{D8E5DF3D-0981-4A79-94E1-B1A2D7522C63}" srcOrd="0" destOrd="0" presId="urn:microsoft.com/office/officeart/2008/layout/CaptionedPictures"/>
    <dgm:cxn modelId="{8EC67C70-C306-447C-AD1C-98E7B725BAF7}" type="presParOf" srcId="{ED6D3110-79EF-4C93-8514-0B34E486C1E5}" destId="{34BB2928-F379-4779-A805-A657F69072AD}" srcOrd="1" destOrd="0" presId="urn:microsoft.com/office/officeart/2008/layout/CaptionedPictures"/>
    <dgm:cxn modelId="{6D668094-E2D0-47C3-801D-AA8AD9E70F0E}" type="presParOf" srcId="{ED6D3110-79EF-4C93-8514-0B34E486C1E5}" destId="{141F3B66-D1A8-42B2-A91F-2F161D3B700B}" srcOrd="2" destOrd="0" presId="urn:microsoft.com/office/officeart/2008/layout/CaptionedPictures"/>
    <dgm:cxn modelId="{A440BBEF-2397-4852-9DAF-9F602B8403C5}" type="presParOf" srcId="{141F3B66-D1A8-42B2-A91F-2F161D3B700B}" destId="{699D6CF6-A400-4C47-BBCD-B3A722590417}" srcOrd="0" destOrd="0" presId="urn:microsoft.com/office/officeart/2008/layout/CaptionedPictures"/>
    <dgm:cxn modelId="{B08F4611-A944-4FE4-8DC2-AA5352B0A54A}" type="presParOf" srcId="{141F3B66-D1A8-42B2-A91F-2F161D3B700B}" destId="{6694B239-2052-4C32-B088-70EFB2B324D6}" srcOrd="1" destOrd="0" presId="urn:microsoft.com/office/officeart/2008/layout/CaptionedPictures"/>
    <dgm:cxn modelId="{EB1EE722-087D-4FA1-8D96-257864B639A8}" type="presParOf" srcId="{7620FD3B-A878-46E0-9534-73A626CE655B}" destId="{5BFBDCF2-8887-4740-9876-28706C169505}" srcOrd="1" destOrd="0" presId="urn:microsoft.com/office/officeart/2008/layout/CaptionedPictures"/>
    <dgm:cxn modelId="{0D2CC92E-AD71-4AA6-8E61-4F69284F668B}" type="presParOf" srcId="{7620FD3B-A878-46E0-9534-73A626CE655B}" destId="{C5E80808-9DA2-4AD3-AD35-329DDF9E7D8C}" srcOrd="2" destOrd="0" presId="urn:microsoft.com/office/officeart/2008/layout/CaptionedPictures"/>
    <dgm:cxn modelId="{594B7E59-699B-4210-BD6C-D5FDF0CF51C6}" type="presParOf" srcId="{C5E80808-9DA2-4AD3-AD35-329DDF9E7D8C}" destId="{E15F8C2F-7415-41E8-9D3A-79727872D909}" srcOrd="0" destOrd="0" presId="urn:microsoft.com/office/officeart/2008/layout/CaptionedPictures"/>
    <dgm:cxn modelId="{45F3AB20-B152-49B9-B84A-6806D66903D7}" type="presParOf" srcId="{C5E80808-9DA2-4AD3-AD35-329DDF9E7D8C}" destId="{D25D0EA8-34C9-4EA3-A230-28C5F1CDBBE4}" srcOrd="1" destOrd="0" presId="urn:microsoft.com/office/officeart/2008/layout/CaptionedPictures"/>
    <dgm:cxn modelId="{1ED12696-25DF-439B-B170-104222313B68}" type="presParOf" srcId="{C5E80808-9DA2-4AD3-AD35-329DDF9E7D8C}" destId="{55F1F26E-7695-4AAC-ACBA-533279B953C2}" srcOrd="2" destOrd="0" presId="urn:microsoft.com/office/officeart/2008/layout/CaptionedPictures"/>
    <dgm:cxn modelId="{D7FC42B1-CBF8-40C6-9FE4-C7C19A07C9EB}" type="presParOf" srcId="{55F1F26E-7695-4AAC-ACBA-533279B953C2}" destId="{015DC539-2676-46AF-948D-E369F3DA023F}" srcOrd="0" destOrd="0" presId="urn:microsoft.com/office/officeart/2008/layout/CaptionedPictures"/>
    <dgm:cxn modelId="{BA95F804-4CB0-4449-87E5-2F5ACBEDEB46}" type="presParOf" srcId="{55F1F26E-7695-4AAC-ACBA-533279B953C2}" destId="{3514DA90-4A78-4DED-84DE-966DF61BE6AD}" srcOrd="1" destOrd="0" presId="urn:microsoft.com/office/officeart/2008/layout/CaptionedPictures"/>
    <dgm:cxn modelId="{76FAF33B-1CDE-4F8C-99B2-B90CB6C38602}" type="presParOf" srcId="{7620FD3B-A878-46E0-9534-73A626CE655B}" destId="{460DA5C9-5892-4D1D-9FFD-8E1DFE62A691}" srcOrd="3" destOrd="0" presId="urn:microsoft.com/office/officeart/2008/layout/CaptionedPictures"/>
    <dgm:cxn modelId="{E61DC869-4C49-4A61-8A94-1717A85CBC3C}" type="presParOf" srcId="{7620FD3B-A878-46E0-9534-73A626CE655B}" destId="{2C383FA7-D4BD-4C64-A846-E5E03C2B6965}" srcOrd="4" destOrd="0" presId="urn:microsoft.com/office/officeart/2008/layout/CaptionedPictures"/>
    <dgm:cxn modelId="{2BED609D-60B7-4D05-9F91-F5D407D599CB}" type="presParOf" srcId="{2C383FA7-D4BD-4C64-A846-E5E03C2B6965}" destId="{72D1DF0B-D971-4298-ABB5-E13DF05F0643}" srcOrd="0" destOrd="0" presId="urn:microsoft.com/office/officeart/2008/layout/CaptionedPictures"/>
    <dgm:cxn modelId="{5FBD8BEE-B6AE-44DF-B409-6C9C5D65C8E8}" type="presParOf" srcId="{2C383FA7-D4BD-4C64-A846-E5E03C2B6965}" destId="{21C06FA7-0950-47CD-8E5D-96468075A4C8}" srcOrd="1" destOrd="0" presId="urn:microsoft.com/office/officeart/2008/layout/CaptionedPictures"/>
    <dgm:cxn modelId="{0312FEE0-823F-4718-963F-8B1C16E9669F}" type="presParOf" srcId="{2C383FA7-D4BD-4C64-A846-E5E03C2B6965}" destId="{112ECDAE-C4FF-4BE2-A1F3-17DF2E93505F}" srcOrd="2" destOrd="0" presId="urn:microsoft.com/office/officeart/2008/layout/CaptionedPictures"/>
    <dgm:cxn modelId="{21A56A9F-A61C-4366-B2E3-266918098A9C}" type="presParOf" srcId="{112ECDAE-C4FF-4BE2-A1F3-17DF2E93505F}" destId="{2A758905-E76C-421E-AE69-86A2FB14F580}" srcOrd="0" destOrd="0" presId="urn:microsoft.com/office/officeart/2008/layout/CaptionedPictures"/>
    <dgm:cxn modelId="{D9012B61-AA67-428A-9E79-88ED89DBF17A}" type="presParOf" srcId="{112ECDAE-C4FF-4BE2-A1F3-17DF2E93505F}" destId="{490AD0F5-C0C6-4349-B727-0304F9FEE921}" srcOrd="1" destOrd="0" presId="urn:microsoft.com/office/officeart/2008/layout/CaptionedPictures"/>
    <dgm:cxn modelId="{CB071618-A12D-468E-A5C7-392FF082F66E}" type="presParOf" srcId="{7620FD3B-A878-46E0-9534-73A626CE655B}" destId="{10899209-AF68-4948-8B2E-FB0D5B511557}" srcOrd="5" destOrd="0" presId="urn:microsoft.com/office/officeart/2008/layout/CaptionedPictures"/>
    <dgm:cxn modelId="{C2435ECB-8D49-4A50-98E0-F03EF1FD788C}" type="presParOf" srcId="{7620FD3B-A878-46E0-9534-73A626CE655B}" destId="{680370FA-ED07-4904-A26F-ACD86C63D2A3}" srcOrd="6" destOrd="0" presId="urn:microsoft.com/office/officeart/2008/layout/CaptionedPictures"/>
    <dgm:cxn modelId="{B0DC1AD2-BC80-4312-87DD-60FF578E117D}" type="presParOf" srcId="{680370FA-ED07-4904-A26F-ACD86C63D2A3}" destId="{ADE238B4-CC07-4527-8075-84E7D5E175B2}" srcOrd="0" destOrd="0" presId="urn:microsoft.com/office/officeart/2008/layout/CaptionedPictures"/>
    <dgm:cxn modelId="{77862E74-B2AF-4530-8860-762616F7C87C}" type="presParOf" srcId="{680370FA-ED07-4904-A26F-ACD86C63D2A3}" destId="{A3449B6D-88E8-4A60-A3AD-DC98F4FD0EE0}" srcOrd="1" destOrd="0" presId="urn:microsoft.com/office/officeart/2008/layout/CaptionedPictures"/>
    <dgm:cxn modelId="{CC7E0F01-39D3-48FC-820C-777BCF0B54A2}" type="presParOf" srcId="{680370FA-ED07-4904-A26F-ACD86C63D2A3}" destId="{3A6C3592-3292-477F-B174-21CC432B5B53}" srcOrd="2" destOrd="0" presId="urn:microsoft.com/office/officeart/2008/layout/CaptionedPictures"/>
    <dgm:cxn modelId="{2AF4BDA8-D4CE-4C99-B382-80995A03131A}" type="presParOf" srcId="{3A6C3592-3292-477F-B174-21CC432B5B53}" destId="{CD0D0990-7088-4AAB-924E-33563DDF75DD}" srcOrd="0" destOrd="0" presId="urn:microsoft.com/office/officeart/2008/layout/CaptionedPictures"/>
    <dgm:cxn modelId="{3F438F64-A64B-4D0E-9506-EA2059F2BC8C}" type="presParOf" srcId="{3A6C3592-3292-477F-B174-21CC432B5B53}" destId="{354CAB12-8201-45FA-83FA-F9A4498986D9}" srcOrd="1" destOrd="0" presId="urn:microsoft.com/office/officeart/2008/layout/CaptionedPictures"/>
    <dgm:cxn modelId="{913E9A94-2978-4A58-8CD0-231CBE390148}" type="presParOf" srcId="{7620FD3B-A878-46E0-9534-73A626CE655B}" destId="{A7A21416-6C00-40BE-822F-2D296C514500}" srcOrd="7" destOrd="0" presId="urn:microsoft.com/office/officeart/2008/layout/CaptionedPictures"/>
    <dgm:cxn modelId="{7D3614E0-6E24-4340-95EA-A0238C1F7E4E}" type="presParOf" srcId="{7620FD3B-A878-46E0-9534-73A626CE655B}" destId="{2257F53C-A46B-4F9D-985D-28D529E298A5}" srcOrd="8" destOrd="0" presId="urn:microsoft.com/office/officeart/2008/layout/CaptionedPictures"/>
    <dgm:cxn modelId="{22B442D3-4547-4546-8BC2-D84CB3F4C728}" type="presParOf" srcId="{2257F53C-A46B-4F9D-985D-28D529E298A5}" destId="{A339CA16-FDD0-4E20-8AE9-B827217618CB}" srcOrd="0" destOrd="0" presId="urn:microsoft.com/office/officeart/2008/layout/CaptionedPictures"/>
    <dgm:cxn modelId="{03BAE475-33B3-4D7F-A9CF-40D664BD8E1A}" type="presParOf" srcId="{2257F53C-A46B-4F9D-985D-28D529E298A5}" destId="{3569BAC2-E96F-481A-8806-5401D2400DF6}" srcOrd="1" destOrd="0" presId="urn:microsoft.com/office/officeart/2008/layout/CaptionedPictures"/>
    <dgm:cxn modelId="{1DB8A3FA-7A8F-4441-9033-E66E0B8373BF}" type="presParOf" srcId="{2257F53C-A46B-4F9D-985D-28D529E298A5}" destId="{293137E9-D78E-4484-91EA-02EC3EC2CBD0}" srcOrd="2" destOrd="0" presId="urn:microsoft.com/office/officeart/2008/layout/CaptionedPictures"/>
    <dgm:cxn modelId="{AE9D84D4-6413-49BF-95B1-10C8A3D6D0B2}" type="presParOf" srcId="{293137E9-D78E-4484-91EA-02EC3EC2CBD0}" destId="{CAB58BB7-35A4-47F8-B346-AA10D57FFEA8}" srcOrd="0" destOrd="0" presId="urn:microsoft.com/office/officeart/2008/layout/CaptionedPictures"/>
    <dgm:cxn modelId="{1186EBDF-4C05-475B-A7F1-DC3227283205}" type="presParOf" srcId="{293137E9-D78E-4484-91EA-02EC3EC2CBD0}" destId="{B39DF236-2463-462A-9CFE-BD71E804DED9}" srcOrd="1" destOrd="0" presId="urn:microsoft.com/office/officeart/2008/layout/CaptionedPicture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13C77-7489-488C-9B33-AB796877C38A}">
      <dsp:nvSpPr>
        <dsp:cNvPr id="0" name=""/>
        <dsp:cNvSpPr/>
      </dsp:nvSpPr>
      <dsp:spPr>
        <a:xfrm>
          <a:off x="2341375" y="1231193"/>
          <a:ext cx="5065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6596" y="45720"/>
              </a:lnTo>
            </a:path>
          </a:pathLst>
        </a:custGeom>
        <a:noFill/>
        <a:ln w="9525" cap="flat" cmpd="sng" algn="ctr">
          <a:solidFill>
            <a:schemeClr val="accent2">
              <a:shade val="90000"/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b="1" kern="1200" dirty="0">
            <a:solidFill>
              <a:schemeClr val="tx1"/>
            </a:solidFill>
            <a:latin typeface="+mn-lt"/>
            <a:cs typeface="Arial" pitchFamily="34" charset="0"/>
          </a:endParaRPr>
        </a:p>
      </dsp:txBody>
      <dsp:txXfrm>
        <a:off x="2581243" y="1274224"/>
        <a:ext cx="26859" cy="5377"/>
      </dsp:txXfrm>
    </dsp:sp>
    <dsp:sp modelId="{887511E0-AC1D-41BD-9757-17FFBC0BC1E9}">
      <dsp:nvSpPr>
        <dsp:cNvPr id="0" name=""/>
        <dsp:cNvSpPr/>
      </dsp:nvSpPr>
      <dsp:spPr>
        <a:xfrm>
          <a:off x="7536" y="239048"/>
          <a:ext cx="2335638" cy="2075728"/>
        </a:xfrm>
        <a:prstGeom prst="rect">
          <a:avLst/>
        </a:prstGeom>
        <a:solidFill>
          <a:schemeClr val="tx2">
            <a:lumMod val="50000"/>
            <a:alpha val="9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>
              <a:latin typeface="+mn-lt"/>
              <a:cs typeface="Arial" pitchFamily="34" charset="0"/>
            </a:rPr>
            <a:t>Требования заказчика и анализ предметной области.</a:t>
          </a:r>
          <a:endParaRPr lang="ru-RU" sz="2400" b="1" kern="1200" dirty="0">
            <a:latin typeface="+mn-lt"/>
            <a:cs typeface="Arial" pitchFamily="34" charset="0"/>
          </a:endParaRPr>
        </a:p>
      </dsp:txBody>
      <dsp:txXfrm>
        <a:off x="7536" y="239048"/>
        <a:ext cx="2335638" cy="2075728"/>
      </dsp:txXfrm>
    </dsp:sp>
    <dsp:sp modelId="{E997ACE9-80C7-4AE9-B663-D69A6BC62D96}">
      <dsp:nvSpPr>
        <dsp:cNvPr id="0" name=""/>
        <dsp:cNvSpPr/>
      </dsp:nvSpPr>
      <dsp:spPr>
        <a:xfrm>
          <a:off x="5214211" y="1231193"/>
          <a:ext cx="5065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6596" y="45720"/>
              </a:lnTo>
            </a:path>
          </a:pathLst>
        </a:custGeom>
        <a:noFill/>
        <a:ln w="9525" cap="flat" cmpd="sng" algn="ctr">
          <a:solidFill>
            <a:schemeClr val="accent2">
              <a:shade val="90000"/>
              <a:hueOff val="34395"/>
              <a:satOff val="-676"/>
              <a:lumOff val="465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5454079" y="1274224"/>
        <a:ext cx="26859" cy="5377"/>
      </dsp:txXfrm>
    </dsp:sp>
    <dsp:sp modelId="{F0FB2853-F395-4990-9D01-CF5A7429555D}">
      <dsp:nvSpPr>
        <dsp:cNvPr id="0" name=""/>
        <dsp:cNvSpPr/>
      </dsp:nvSpPr>
      <dsp:spPr>
        <a:xfrm>
          <a:off x="2880372" y="193643"/>
          <a:ext cx="2335638" cy="2166538"/>
        </a:xfrm>
        <a:prstGeom prst="rect">
          <a:avLst/>
        </a:prstGeom>
        <a:solidFill>
          <a:schemeClr val="tx2">
            <a:lumMod val="50000"/>
            <a:alpha val="9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/>
            <a:t>Изучение технической литературы</a:t>
          </a:r>
          <a:endParaRPr lang="ru-RU" sz="2400" b="1" kern="1200" dirty="0">
            <a:latin typeface="+mn-lt"/>
            <a:cs typeface="Arial" pitchFamily="34" charset="0"/>
          </a:endParaRPr>
        </a:p>
      </dsp:txBody>
      <dsp:txXfrm>
        <a:off x="2880372" y="193643"/>
        <a:ext cx="2335638" cy="2166538"/>
      </dsp:txXfrm>
    </dsp:sp>
    <dsp:sp modelId="{FA0F6990-E943-4D7B-8C58-2A65192D5A1D}">
      <dsp:nvSpPr>
        <dsp:cNvPr id="0" name=""/>
        <dsp:cNvSpPr/>
      </dsp:nvSpPr>
      <dsp:spPr>
        <a:xfrm>
          <a:off x="8087046" y="1231193"/>
          <a:ext cx="5065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6596" y="45720"/>
              </a:lnTo>
            </a:path>
          </a:pathLst>
        </a:custGeom>
        <a:noFill/>
        <a:ln w="9525" cap="flat" cmpd="sng" algn="ctr">
          <a:solidFill>
            <a:schemeClr val="accent2">
              <a:shade val="90000"/>
              <a:hueOff val="68789"/>
              <a:satOff val="-1353"/>
              <a:lumOff val="9312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b="1" kern="1200" dirty="0">
            <a:solidFill>
              <a:schemeClr val="tx1"/>
            </a:solidFill>
            <a:latin typeface="+mn-lt"/>
            <a:cs typeface="Arial" pitchFamily="34" charset="0"/>
          </a:endParaRPr>
        </a:p>
      </dsp:txBody>
      <dsp:txXfrm>
        <a:off x="8326915" y="1274224"/>
        <a:ext cx="26859" cy="5377"/>
      </dsp:txXfrm>
    </dsp:sp>
    <dsp:sp modelId="{E8E85CF9-9374-47F4-88C0-BE23DF6778B6}">
      <dsp:nvSpPr>
        <dsp:cNvPr id="0" name=""/>
        <dsp:cNvSpPr/>
      </dsp:nvSpPr>
      <dsp:spPr>
        <a:xfrm>
          <a:off x="5753207" y="239048"/>
          <a:ext cx="2335638" cy="2075728"/>
        </a:xfrm>
        <a:prstGeom prst="rect">
          <a:avLst/>
        </a:prstGeom>
        <a:solidFill>
          <a:schemeClr val="tx2">
            <a:lumMod val="50000"/>
            <a:alpha val="84286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>
              <a:latin typeface="+mn-lt"/>
              <a:cs typeface="Arial" pitchFamily="34" charset="0"/>
            </a:rPr>
            <a:t>Концептуальная модель базы данных.</a:t>
          </a:r>
          <a:endParaRPr lang="ru-RU" sz="2400" b="1" kern="1200" dirty="0">
            <a:latin typeface="+mn-lt"/>
            <a:cs typeface="Arial" pitchFamily="34" charset="0"/>
          </a:endParaRPr>
        </a:p>
      </dsp:txBody>
      <dsp:txXfrm>
        <a:off x="5753207" y="239048"/>
        <a:ext cx="2335638" cy="2075728"/>
      </dsp:txXfrm>
    </dsp:sp>
    <dsp:sp modelId="{B83DDC22-315D-4CE6-AF56-743EB3B7B8A9}">
      <dsp:nvSpPr>
        <dsp:cNvPr id="0" name=""/>
        <dsp:cNvSpPr/>
      </dsp:nvSpPr>
      <dsp:spPr>
        <a:xfrm>
          <a:off x="1175355" y="2312977"/>
          <a:ext cx="8618507" cy="552001"/>
        </a:xfrm>
        <a:custGeom>
          <a:avLst/>
          <a:gdLst/>
          <a:ahLst/>
          <a:cxnLst/>
          <a:rect l="0" t="0" r="0" b="0"/>
          <a:pathLst>
            <a:path>
              <a:moveTo>
                <a:pt x="8618507" y="0"/>
              </a:moveTo>
              <a:lnTo>
                <a:pt x="8618507" y="293100"/>
              </a:lnTo>
              <a:lnTo>
                <a:pt x="0" y="293100"/>
              </a:lnTo>
              <a:lnTo>
                <a:pt x="0" y="552001"/>
              </a:lnTo>
            </a:path>
          </a:pathLst>
        </a:custGeom>
        <a:noFill/>
        <a:ln w="9525" cap="flat" cmpd="sng" algn="ctr">
          <a:solidFill>
            <a:schemeClr val="accent2">
              <a:shade val="90000"/>
              <a:hueOff val="103184"/>
              <a:satOff val="-2029"/>
              <a:lumOff val="1396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b="1" kern="1200" dirty="0">
            <a:solidFill>
              <a:schemeClr val="tx1"/>
            </a:solidFill>
            <a:latin typeface="+mn-lt"/>
            <a:cs typeface="Arial" pitchFamily="34" charset="0"/>
          </a:endParaRPr>
        </a:p>
      </dsp:txBody>
      <dsp:txXfrm>
        <a:off x="5268655" y="2586289"/>
        <a:ext cx="431908" cy="5377"/>
      </dsp:txXfrm>
    </dsp:sp>
    <dsp:sp modelId="{D97530BD-1210-4911-9629-AB4C3F2EC32A}">
      <dsp:nvSpPr>
        <dsp:cNvPr id="0" name=""/>
        <dsp:cNvSpPr/>
      </dsp:nvSpPr>
      <dsp:spPr>
        <a:xfrm>
          <a:off x="8626043" y="239048"/>
          <a:ext cx="2335638" cy="2075728"/>
        </a:xfrm>
        <a:prstGeom prst="rect">
          <a:avLst/>
        </a:prstGeom>
        <a:solidFill>
          <a:schemeClr val="tx2">
            <a:lumMod val="50000"/>
            <a:alpha val="78571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>
              <a:latin typeface="+mn-lt"/>
              <a:cs typeface="Arial" pitchFamily="34" charset="0"/>
            </a:rPr>
            <a:t>Физическая модель базы данных.</a:t>
          </a:r>
          <a:endParaRPr lang="ru-RU" sz="2400" b="1" kern="1200" dirty="0">
            <a:latin typeface="+mn-lt"/>
            <a:cs typeface="Arial" pitchFamily="34" charset="0"/>
          </a:endParaRPr>
        </a:p>
      </dsp:txBody>
      <dsp:txXfrm>
        <a:off x="8626043" y="239048"/>
        <a:ext cx="2335638" cy="2075728"/>
      </dsp:txXfrm>
    </dsp:sp>
    <dsp:sp modelId="{557B92FD-D6B6-4A18-AB69-37497D3ABD71}">
      <dsp:nvSpPr>
        <dsp:cNvPr id="0" name=""/>
        <dsp:cNvSpPr/>
      </dsp:nvSpPr>
      <dsp:spPr>
        <a:xfrm>
          <a:off x="2341375" y="3889523"/>
          <a:ext cx="5065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6596" y="45720"/>
              </a:lnTo>
            </a:path>
          </a:pathLst>
        </a:custGeom>
        <a:noFill/>
        <a:ln w="9525" cap="flat" cmpd="sng" algn="ctr">
          <a:solidFill>
            <a:schemeClr val="accent2">
              <a:shade val="90000"/>
              <a:hueOff val="137579"/>
              <a:satOff val="-2705"/>
              <a:lumOff val="1862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b="1" kern="1200" dirty="0">
            <a:solidFill>
              <a:schemeClr val="tx1"/>
            </a:solidFill>
            <a:latin typeface="+mn-lt"/>
            <a:cs typeface="Arial" pitchFamily="34" charset="0"/>
          </a:endParaRPr>
        </a:p>
      </dsp:txBody>
      <dsp:txXfrm>
        <a:off x="2581243" y="3932555"/>
        <a:ext cx="26859" cy="5377"/>
      </dsp:txXfrm>
    </dsp:sp>
    <dsp:sp modelId="{985C4F77-FF3B-49DB-B677-8DEB87777E2E}">
      <dsp:nvSpPr>
        <dsp:cNvPr id="0" name=""/>
        <dsp:cNvSpPr/>
      </dsp:nvSpPr>
      <dsp:spPr>
        <a:xfrm>
          <a:off x="7536" y="2897379"/>
          <a:ext cx="2335638" cy="2075728"/>
        </a:xfrm>
        <a:prstGeom prst="rect">
          <a:avLst/>
        </a:prstGeom>
        <a:solidFill>
          <a:schemeClr val="tx2">
            <a:lumMod val="75000"/>
            <a:alpha val="7285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>
              <a:latin typeface="+mn-lt"/>
              <a:cs typeface="Arial" pitchFamily="34" charset="0"/>
            </a:rPr>
            <a:t>Пользовательский интерфейс</a:t>
          </a:r>
          <a:endParaRPr lang="ru-RU" sz="2400" b="1" kern="1200" dirty="0">
            <a:latin typeface="+mn-lt"/>
            <a:cs typeface="Arial" pitchFamily="34" charset="0"/>
          </a:endParaRPr>
        </a:p>
      </dsp:txBody>
      <dsp:txXfrm>
        <a:off x="7536" y="2897379"/>
        <a:ext cx="2335638" cy="2075728"/>
      </dsp:txXfrm>
    </dsp:sp>
    <dsp:sp modelId="{542D195F-05B4-45AE-9EE7-6E85B199324D}">
      <dsp:nvSpPr>
        <dsp:cNvPr id="0" name=""/>
        <dsp:cNvSpPr/>
      </dsp:nvSpPr>
      <dsp:spPr>
        <a:xfrm>
          <a:off x="5214211" y="3889523"/>
          <a:ext cx="5065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6596" y="45720"/>
              </a:lnTo>
            </a:path>
          </a:pathLst>
        </a:custGeom>
        <a:noFill/>
        <a:ln w="9525" cap="flat" cmpd="sng" algn="ctr">
          <a:solidFill>
            <a:schemeClr val="accent2">
              <a:shade val="90000"/>
              <a:hueOff val="171973"/>
              <a:satOff val="-3382"/>
              <a:lumOff val="23279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b="1" kern="1200" dirty="0">
            <a:solidFill>
              <a:schemeClr val="tx1"/>
            </a:solidFill>
            <a:latin typeface="+mn-lt"/>
            <a:cs typeface="Arial" pitchFamily="34" charset="0"/>
          </a:endParaRPr>
        </a:p>
      </dsp:txBody>
      <dsp:txXfrm>
        <a:off x="5454079" y="3932555"/>
        <a:ext cx="26859" cy="5377"/>
      </dsp:txXfrm>
    </dsp:sp>
    <dsp:sp modelId="{2D155F98-5D10-4496-834F-2EE4EBDF6B9A}">
      <dsp:nvSpPr>
        <dsp:cNvPr id="0" name=""/>
        <dsp:cNvSpPr/>
      </dsp:nvSpPr>
      <dsp:spPr>
        <a:xfrm>
          <a:off x="2880372" y="2897379"/>
          <a:ext cx="2335638" cy="2075728"/>
        </a:xfrm>
        <a:prstGeom prst="rect">
          <a:avLst/>
        </a:prstGeom>
        <a:solidFill>
          <a:schemeClr val="tx2">
            <a:lumMod val="75000"/>
            <a:alpha val="61429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smtClean="0">
              <a:latin typeface="+mn-lt"/>
              <a:cs typeface="Arial" pitchFamily="34" charset="0"/>
            </a:rPr>
            <a:t>Функции приложения</a:t>
          </a:r>
          <a:endParaRPr lang="ru-RU" sz="2400" b="1" kern="1200" dirty="0">
            <a:latin typeface="+mn-lt"/>
            <a:cs typeface="Arial" pitchFamily="34" charset="0"/>
          </a:endParaRPr>
        </a:p>
      </dsp:txBody>
      <dsp:txXfrm>
        <a:off x="2880372" y="2897379"/>
        <a:ext cx="2335638" cy="2075728"/>
      </dsp:txXfrm>
    </dsp:sp>
    <dsp:sp modelId="{94387314-3982-4B76-A362-78AC33E8233C}">
      <dsp:nvSpPr>
        <dsp:cNvPr id="0" name=""/>
        <dsp:cNvSpPr/>
      </dsp:nvSpPr>
      <dsp:spPr>
        <a:xfrm>
          <a:off x="8087046" y="3889523"/>
          <a:ext cx="5065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6596" y="45720"/>
              </a:lnTo>
            </a:path>
          </a:pathLst>
        </a:custGeom>
        <a:noFill/>
        <a:ln w="9525" cap="flat" cmpd="sng" algn="ctr">
          <a:solidFill>
            <a:schemeClr val="accent2">
              <a:shade val="90000"/>
              <a:hueOff val="206368"/>
              <a:satOff val="-4058"/>
              <a:lumOff val="2793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b="1" kern="1200" dirty="0">
            <a:solidFill>
              <a:schemeClr val="tx1"/>
            </a:solidFill>
            <a:latin typeface="+mn-lt"/>
            <a:cs typeface="Arial" pitchFamily="34" charset="0"/>
          </a:endParaRPr>
        </a:p>
      </dsp:txBody>
      <dsp:txXfrm>
        <a:off x="8326915" y="3932555"/>
        <a:ext cx="26859" cy="5377"/>
      </dsp:txXfrm>
    </dsp:sp>
    <dsp:sp modelId="{A08AB5D2-B51C-4F86-8DD3-EC31238FB53B}">
      <dsp:nvSpPr>
        <dsp:cNvPr id="0" name=""/>
        <dsp:cNvSpPr/>
      </dsp:nvSpPr>
      <dsp:spPr>
        <a:xfrm>
          <a:off x="5753207" y="2897379"/>
          <a:ext cx="2335638" cy="2075728"/>
        </a:xfrm>
        <a:prstGeom prst="rect">
          <a:avLst/>
        </a:prstGeom>
        <a:solidFill>
          <a:schemeClr val="tx2">
            <a:lumMod val="75000"/>
            <a:alpha val="55714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smtClean="0">
              <a:latin typeface="+mn-lt"/>
              <a:cs typeface="Arial" pitchFamily="34" charset="0"/>
            </a:rPr>
            <a:t>Тестирование и отладка</a:t>
          </a:r>
          <a:endParaRPr lang="ru-RU" sz="2400" b="1" kern="1200" dirty="0">
            <a:latin typeface="+mn-lt"/>
            <a:cs typeface="Arial" pitchFamily="34" charset="0"/>
          </a:endParaRPr>
        </a:p>
      </dsp:txBody>
      <dsp:txXfrm>
        <a:off x="5753207" y="2897379"/>
        <a:ext cx="2335638" cy="2075728"/>
      </dsp:txXfrm>
    </dsp:sp>
    <dsp:sp modelId="{54854D9D-7681-4004-839F-3593CFF207F8}">
      <dsp:nvSpPr>
        <dsp:cNvPr id="0" name=""/>
        <dsp:cNvSpPr/>
      </dsp:nvSpPr>
      <dsp:spPr>
        <a:xfrm>
          <a:off x="8626043" y="2897379"/>
          <a:ext cx="2335638" cy="2075728"/>
        </a:xfrm>
        <a:prstGeom prst="rect">
          <a:avLst/>
        </a:prstGeom>
        <a:solidFill>
          <a:schemeClr val="tx2">
            <a:lumMod val="75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>
              <a:latin typeface="+mn-lt"/>
              <a:cs typeface="Arial" pitchFamily="34" charset="0"/>
            </a:rPr>
            <a:t>Техническая документация</a:t>
          </a:r>
          <a:endParaRPr lang="ru-RU" sz="2400" b="1" kern="1200" dirty="0">
            <a:latin typeface="+mn-lt"/>
            <a:cs typeface="Arial" pitchFamily="34" charset="0"/>
          </a:endParaRPr>
        </a:p>
      </dsp:txBody>
      <dsp:txXfrm>
        <a:off x="8626043" y="2897379"/>
        <a:ext cx="2335638" cy="20757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0350DB-8A95-4B61-8DBA-5525513A3F04}">
      <dsp:nvSpPr>
        <dsp:cNvPr id="0" name=""/>
        <dsp:cNvSpPr/>
      </dsp:nvSpPr>
      <dsp:spPr>
        <a:xfrm>
          <a:off x="542444" y="2747"/>
          <a:ext cx="5106765" cy="3518561"/>
        </a:xfrm>
        <a:prstGeom prst="roundRect">
          <a:avLst/>
        </a:prstGeom>
        <a:blipFill rotWithShape="1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069F23-163B-4494-ADBE-CEEAAC0EF97A}">
      <dsp:nvSpPr>
        <dsp:cNvPr id="0" name=""/>
        <dsp:cNvSpPr/>
      </dsp:nvSpPr>
      <dsp:spPr>
        <a:xfrm>
          <a:off x="542444" y="3521309"/>
          <a:ext cx="5106765" cy="1894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0" numCol="1" spcCol="1270" anchor="t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None/>
          </a:pPr>
          <a:r>
            <a:rPr lang="ru-RU" sz="2400" b="1" kern="1200" cap="all" dirty="0" smtClean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Arial" panose="020B0604020202020204" pitchFamily="34" charset="0"/>
            </a:rPr>
            <a:t>Учет оборудования</a:t>
          </a:r>
          <a:endParaRPr lang="ru-RU" sz="2400" b="1" kern="1200" cap="all" dirty="0">
            <a:solidFill>
              <a:srgbClr val="00B0F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n-lt"/>
            <a:ea typeface="+mn-ea"/>
            <a:cs typeface="Arial" panose="020B0604020202020204" pitchFamily="34" charset="0"/>
          </a:endParaRPr>
        </a:p>
      </dsp:txBody>
      <dsp:txXfrm>
        <a:off x="542444" y="3521309"/>
        <a:ext cx="5106765" cy="1894610"/>
      </dsp:txXfrm>
    </dsp:sp>
    <dsp:sp modelId="{B7219DB5-E27F-4B16-A8EC-AA8B190CEA09}">
      <dsp:nvSpPr>
        <dsp:cNvPr id="0" name=""/>
        <dsp:cNvSpPr/>
      </dsp:nvSpPr>
      <dsp:spPr>
        <a:xfrm>
          <a:off x="6160101" y="2747"/>
          <a:ext cx="5106765" cy="3518561"/>
        </a:xfrm>
        <a:prstGeom prst="roundRect">
          <a:avLst/>
        </a:prstGeom>
        <a:blipFill rotWithShape="1"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BA51DD-63B0-42DE-8790-4300FA5CFADB}">
      <dsp:nvSpPr>
        <dsp:cNvPr id="0" name=""/>
        <dsp:cNvSpPr/>
      </dsp:nvSpPr>
      <dsp:spPr>
        <a:xfrm>
          <a:off x="6160101" y="3521309"/>
          <a:ext cx="5106765" cy="1894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0" numCol="1" spcCol="1270" anchor="t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None/>
          </a:pPr>
          <a:r>
            <a:rPr lang="ru-RU" sz="2400" b="1" kern="1200" cap="all" dirty="0" smtClean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Arial" panose="020B0604020202020204" pitchFamily="34" charset="0"/>
            </a:rPr>
            <a:t>ИП Якупов А. И.</a:t>
          </a:r>
          <a:endParaRPr lang="ru-RU" sz="2400" b="1" kern="1200" cap="all" dirty="0">
            <a:solidFill>
              <a:srgbClr val="00B0F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n-lt"/>
            <a:ea typeface="+mn-ea"/>
            <a:cs typeface="Arial" panose="020B0604020202020204" pitchFamily="34" charset="0"/>
          </a:endParaRPr>
        </a:p>
      </dsp:txBody>
      <dsp:txXfrm>
        <a:off x="6160101" y="3521309"/>
        <a:ext cx="5106765" cy="18946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BCF881-FD49-4AD4-8483-00A45DB00107}">
      <dsp:nvSpPr>
        <dsp:cNvPr id="0" name=""/>
        <dsp:cNvSpPr/>
      </dsp:nvSpPr>
      <dsp:spPr>
        <a:xfrm>
          <a:off x="1134672" y="547298"/>
          <a:ext cx="2589612" cy="304660"/>
        </a:xfrm>
        <a:prstGeom prst="rect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730623-99A9-4360-8FFA-9423893CD4B3}">
      <dsp:nvSpPr>
        <dsp:cNvPr id="0" name=""/>
        <dsp:cNvSpPr/>
      </dsp:nvSpPr>
      <dsp:spPr>
        <a:xfrm>
          <a:off x="1134672" y="661716"/>
          <a:ext cx="190242" cy="190242"/>
        </a:xfrm>
        <a:prstGeom prst="rect">
          <a:avLst/>
        </a:prstGeom>
        <a:noFill/>
        <a:ln w="25400" cap="flat" cmpd="sng" algn="ctr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AAA07-36AB-497B-BF09-D4C5CCFC02C8}">
      <dsp:nvSpPr>
        <dsp:cNvPr id="0" name=""/>
        <dsp:cNvSpPr/>
      </dsp:nvSpPr>
      <dsp:spPr>
        <a:xfrm>
          <a:off x="1134672" y="0"/>
          <a:ext cx="2589612" cy="547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bg1"/>
              </a:solidFill>
            </a:rPr>
            <a:t>TMC</a:t>
          </a:r>
          <a:endParaRPr lang="ru-RU" sz="2400" kern="1200" dirty="0">
            <a:solidFill>
              <a:schemeClr val="bg1"/>
            </a:solidFill>
          </a:endParaRPr>
        </a:p>
      </dsp:txBody>
      <dsp:txXfrm>
        <a:off x="1134672" y="0"/>
        <a:ext cx="2589612" cy="547298"/>
      </dsp:txXfrm>
    </dsp:sp>
    <dsp:sp modelId="{DC366DC1-C1DE-42A9-9AF9-64F268EBD4CF}">
      <dsp:nvSpPr>
        <dsp:cNvPr id="0" name=""/>
        <dsp:cNvSpPr/>
      </dsp:nvSpPr>
      <dsp:spPr>
        <a:xfrm>
          <a:off x="1134672" y="1105165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0671AD-327D-45FF-AB25-584F203DFE45}">
      <dsp:nvSpPr>
        <dsp:cNvPr id="0" name=""/>
        <dsp:cNvSpPr/>
      </dsp:nvSpPr>
      <dsp:spPr>
        <a:xfrm>
          <a:off x="1315945" y="978561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Наименование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1315945" y="978561"/>
        <a:ext cx="2408339" cy="443444"/>
      </dsp:txXfrm>
    </dsp:sp>
    <dsp:sp modelId="{6CBA5E47-7A3B-4990-AB6F-920AD71A002B}">
      <dsp:nvSpPr>
        <dsp:cNvPr id="0" name=""/>
        <dsp:cNvSpPr/>
      </dsp:nvSpPr>
      <dsp:spPr>
        <a:xfrm>
          <a:off x="1134672" y="1548609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6977"/>
              <a:satOff val="475"/>
              <a:lumOff val="342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BA9FBC-F409-4D68-8970-D4453E1FFDE3}">
      <dsp:nvSpPr>
        <dsp:cNvPr id="0" name=""/>
        <dsp:cNvSpPr/>
      </dsp:nvSpPr>
      <dsp:spPr>
        <a:xfrm>
          <a:off x="1315945" y="1422006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Количество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1315945" y="1422006"/>
        <a:ext cx="2408339" cy="443444"/>
      </dsp:txXfrm>
    </dsp:sp>
    <dsp:sp modelId="{A27F243F-7345-4E33-9705-F23A0D0E88F1}">
      <dsp:nvSpPr>
        <dsp:cNvPr id="0" name=""/>
        <dsp:cNvSpPr/>
      </dsp:nvSpPr>
      <dsp:spPr>
        <a:xfrm>
          <a:off x="1134672" y="1992053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33954"/>
              <a:satOff val="951"/>
              <a:lumOff val="68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BA9F64-BAA1-4E0A-84C7-60605C5CDA6E}">
      <dsp:nvSpPr>
        <dsp:cNvPr id="0" name=""/>
        <dsp:cNvSpPr/>
      </dsp:nvSpPr>
      <dsp:spPr>
        <a:xfrm>
          <a:off x="1315945" y="1865450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Единицы измерения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1315945" y="1865450"/>
        <a:ext cx="2408339" cy="443444"/>
      </dsp:txXfrm>
    </dsp:sp>
    <dsp:sp modelId="{EC78CFE7-4F3D-4A02-8525-D4152B211608}">
      <dsp:nvSpPr>
        <dsp:cNvPr id="0" name=""/>
        <dsp:cNvSpPr/>
      </dsp:nvSpPr>
      <dsp:spPr>
        <a:xfrm>
          <a:off x="3853765" y="547298"/>
          <a:ext cx="2589612" cy="304660"/>
        </a:xfrm>
        <a:prstGeom prst="rect">
          <a:avLst/>
        </a:prstGeom>
        <a:solidFill>
          <a:schemeClr val="accent2">
            <a:shade val="50000"/>
            <a:hueOff val="144426"/>
            <a:satOff val="2924"/>
            <a:lumOff val="28755"/>
            <a:alphaOff val="0"/>
          </a:schemeClr>
        </a:solidFill>
        <a:ln w="25400" cap="flat" cmpd="sng" algn="ctr">
          <a:solidFill>
            <a:schemeClr val="accent2">
              <a:shade val="50000"/>
              <a:hueOff val="144426"/>
              <a:satOff val="2924"/>
              <a:lumOff val="287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5932A1-EE15-47C8-8CE6-5511EC647319}">
      <dsp:nvSpPr>
        <dsp:cNvPr id="0" name=""/>
        <dsp:cNvSpPr/>
      </dsp:nvSpPr>
      <dsp:spPr>
        <a:xfrm>
          <a:off x="3853765" y="661716"/>
          <a:ext cx="190242" cy="190242"/>
        </a:xfrm>
        <a:prstGeom prst="rect">
          <a:avLst/>
        </a:prstGeom>
        <a:noFill/>
        <a:ln w="25400" cap="flat" cmpd="sng" algn="ctr">
          <a:solidFill>
            <a:schemeClr val="accent2">
              <a:shade val="50000"/>
              <a:hueOff val="130156"/>
              <a:satOff val="3645"/>
              <a:lumOff val="26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F0BB89-7A93-454A-B68C-02C30C97ADBF}">
      <dsp:nvSpPr>
        <dsp:cNvPr id="0" name=""/>
        <dsp:cNvSpPr/>
      </dsp:nvSpPr>
      <dsp:spPr>
        <a:xfrm>
          <a:off x="3853765" y="0"/>
          <a:ext cx="2589612" cy="547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>
              <a:solidFill>
                <a:schemeClr val="bg1"/>
              </a:solidFill>
            </a:rPr>
            <a:t>Оборудование</a:t>
          </a:r>
          <a:endParaRPr lang="ru-RU" sz="2400" kern="1200" dirty="0">
            <a:solidFill>
              <a:schemeClr val="bg1"/>
            </a:solidFill>
          </a:endParaRPr>
        </a:p>
      </dsp:txBody>
      <dsp:txXfrm>
        <a:off x="3853765" y="0"/>
        <a:ext cx="2589612" cy="547298"/>
      </dsp:txXfrm>
    </dsp:sp>
    <dsp:sp modelId="{94EC53C6-D120-44B7-B9D3-0E1ACF94B150}">
      <dsp:nvSpPr>
        <dsp:cNvPr id="0" name=""/>
        <dsp:cNvSpPr/>
      </dsp:nvSpPr>
      <dsp:spPr>
        <a:xfrm>
          <a:off x="3853765" y="1105165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50930"/>
              <a:satOff val="1426"/>
              <a:lumOff val="102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C7C196-C802-4DAC-B7BF-28E21288A8E1}">
      <dsp:nvSpPr>
        <dsp:cNvPr id="0" name=""/>
        <dsp:cNvSpPr/>
      </dsp:nvSpPr>
      <dsp:spPr>
        <a:xfrm>
          <a:off x="4035038" y="978561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Название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978561"/>
        <a:ext cx="2408339" cy="443444"/>
      </dsp:txXfrm>
    </dsp:sp>
    <dsp:sp modelId="{DA7B02E1-3FE6-43B6-B533-5C7DD7536414}">
      <dsp:nvSpPr>
        <dsp:cNvPr id="0" name=""/>
        <dsp:cNvSpPr/>
      </dsp:nvSpPr>
      <dsp:spPr>
        <a:xfrm>
          <a:off x="3853765" y="1548609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67907"/>
              <a:satOff val="1902"/>
              <a:lumOff val="137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87F325-80B3-45F4-B9F6-C8AE991889FF}">
      <dsp:nvSpPr>
        <dsp:cNvPr id="0" name=""/>
        <dsp:cNvSpPr/>
      </dsp:nvSpPr>
      <dsp:spPr>
        <a:xfrm>
          <a:off x="4035038" y="1422006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bg1"/>
              </a:solidFill>
            </a:rPr>
            <a:t>IP-</a:t>
          </a:r>
          <a:r>
            <a:rPr lang="ru-RU" sz="1800" kern="1200" dirty="0" smtClean="0">
              <a:solidFill>
                <a:schemeClr val="bg1"/>
              </a:solidFill>
            </a:rPr>
            <a:t>адрес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1422006"/>
        <a:ext cx="2408339" cy="443444"/>
      </dsp:txXfrm>
    </dsp:sp>
    <dsp:sp modelId="{1F46EE5D-872E-4176-BD57-93B3D28C5F96}">
      <dsp:nvSpPr>
        <dsp:cNvPr id="0" name=""/>
        <dsp:cNvSpPr/>
      </dsp:nvSpPr>
      <dsp:spPr>
        <a:xfrm>
          <a:off x="3853765" y="1992053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84884"/>
              <a:satOff val="2377"/>
              <a:lumOff val="1713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8463EC-1424-485C-9CAF-C94862A8390C}">
      <dsp:nvSpPr>
        <dsp:cNvPr id="0" name=""/>
        <dsp:cNvSpPr/>
      </dsp:nvSpPr>
      <dsp:spPr>
        <a:xfrm>
          <a:off x="4035038" y="1865450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bg1"/>
              </a:solidFill>
            </a:rPr>
            <a:t>MAC-</a:t>
          </a:r>
          <a:r>
            <a:rPr lang="ru-RU" sz="1800" kern="1200" dirty="0" smtClean="0">
              <a:solidFill>
                <a:schemeClr val="bg1"/>
              </a:solidFill>
            </a:rPr>
            <a:t>адрес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1865450"/>
        <a:ext cx="2408339" cy="443444"/>
      </dsp:txXfrm>
    </dsp:sp>
    <dsp:sp modelId="{6319720F-360A-41E9-913A-2F1562DBA6E8}">
      <dsp:nvSpPr>
        <dsp:cNvPr id="0" name=""/>
        <dsp:cNvSpPr/>
      </dsp:nvSpPr>
      <dsp:spPr>
        <a:xfrm>
          <a:off x="3853765" y="2435498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01861"/>
              <a:satOff val="2852"/>
              <a:lumOff val="205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49DF43-5D3D-4D58-BE3B-C06387556D82}">
      <dsp:nvSpPr>
        <dsp:cNvPr id="0" name=""/>
        <dsp:cNvSpPr/>
      </dsp:nvSpPr>
      <dsp:spPr>
        <a:xfrm>
          <a:off x="4035038" y="2308894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Серийный номер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2308894"/>
        <a:ext cx="2408339" cy="443444"/>
      </dsp:txXfrm>
    </dsp:sp>
    <dsp:sp modelId="{79DBE1E0-C9A2-494D-96DC-B0822511A1CB}">
      <dsp:nvSpPr>
        <dsp:cNvPr id="0" name=""/>
        <dsp:cNvSpPr/>
      </dsp:nvSpPr>
      <dsp:spPr>
        <a:xfrm>
          <a:off x="3853765" y="2878942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18838"/>
              <a:satOff val="3328"/>
              <a:lumOff val="2399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601490-CB8B-434B-888D-3B5B844856A9}">
      <dsp:nvSpPr>
        <dsp:cNvPr id="0" name=""/>
        <dsp:cNvSpPr/>
      </dsp:nvSpPr>
      <dsp:spPr>
        <a:xfrm>
          <a:off x="4035038" y="2752339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Положение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2752339"/>
        <a:ext cx="2408339" cy="443444"/>
      </dsp:txXfrm>
    </dsp:sp>
    <dsp:sp modelId="{67A86542-CF00-4699-A4F9-9DBF0E967BF0}">
      <dsp:nvSpPr>
        <dsp:cNvPr id="0" name=""/>
        <dsp:cNvSpPr/>
      </dsp:nvSpPr>
      <dsp:spPr>
        <a:xfrm>
          <a:off x="3853765" y="3322386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35815"/>
              <a:satOff val="3803"/>
              <a:lumOff val="2741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784EC7-8A2B-4677-88B0-5433CDE02602}">
      <dsp:nvSpPr>
        <dsp:cNvPr id="0" name=""/>
        <dsp:cNvSpPr/>
      </dsp:nvSpPr>
      <dsp:spPr>
        <a:xfrm>
          <a:off x="4035038" y="3195783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Тип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3195783"/>
        <a:ext cx="2408339" cy="443444"/>
      </dsp:txXfrm>
    </dsp:sp>
    <dsp:sp modelId="{9708F389-D4D9-4A6F-B037-96431C86C3A4}">
      <dsp:nvSpPr>
        <dsp:cNvPr id="0" name=""/>
        <dsp:cNvSpPr/>
      </dsp:nvSpPr>
      <dsp:spPr>
        <a:xfrm>
          <a:off x="3853765" y="3765831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52791"/>
              <a:satOff val="4279"/>
              <a:lumOff val="308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F37D1F-C622-4AD0-94E5-927817ED7F16}">
      <dsp:nvSpPr>
        <dsp:cNvPr id="0" name=""/>
        <dsp:cNvSpPr/>
      </dsp:nvSpPr>
      <dsp:spPr>
        <a:xfrm>
          <a:off x="4035038" y="3639227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Марка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3639227"/>
        <a:ext cx="2408339" cy="443444"/>
      </dsp:txXfrm>
    </dsp:sp>
    <dsp:sp modelId="{E21AF82A-105A-4645-A609-84583FB8EA5D}">
      <dsp:nvSpPr>
        <dsp:cNvPr id="0" name=""/>
        <dsp:cNvSpPr/>
      </dsp:nvSpPr>
      <dsp:spPr>
        <a:xfrm>
          <a:off x="3853765" y="4209275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69768"/>
              <a:satOff val="4754"/>
              <a:lumOff val="342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A8BEB8-73E2-41B4-9353-64720C6DE2A4}">
      <dsp:nvSpPr>
        <dsp:cNvPr id="0" name=""/>
        <dsp:cNvSpPr/>
      </dsp:nvSpPr>
      <dsp:spPr>
        <a:xfrm>
          <a:off x="4035038" y="4082672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Модель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4082672"/>
        <a:ext cx="2408339" cy="443444"/>
      </dsp:txXfrm>
    </dsp:sp>
    <dsp:sp modelId="{01C43B81-91D9-40CC-8B9C-EA9EEEF181D4}">
      <dsp:nvSpPr>
        <dsp:cNvPr id="0" name=""/>
        <dsp:cNvSpPr/>
      </dsp:nvSpPr>
      <dsp:spPr>
        <a:xfrm>
          <a:off x="3853765" y="4652719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86745"/>
              <a:satOff val="5229"/>
              <a:lumOff val="376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115B8-CFD9-4D4F-8011-0A1C375F89AF}">
      <dsp:nvSpPr>
        <dsp:cNvPr id="0" name=""/>
        <dsp:cNvSpPr/>
      </dsp:nvSpPr>
      <dsp:spPr>
        <a:xfrm>
          <a:off x="4035038" y="4526116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Состояние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4526116"/>
        <a:ext cx="2408339" cy="443444"/>
      </dsp:txXfrm>
    </dsp:sp>
    <dsp:sp modelId="{BD6BF545-AFBE-41B8-8920-A47717067F15}">
      <dsp:nvSpPr>
        <dsp:cNvPr id="0" name=""/>
        <dsp:cNvSpPr/>
      </dsp:nvSpPr>
      <dsp:spPr>
        <a:xfrm>
          <a:off x="3853765" y="5096164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86745"/>
              <a:satOff val="5229"/>
              <a:lumOff val="376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958C46-244F-41E0-B951-10B583C38824}">
      <dsp:nvSpPr>
        <dsp:cNvPr id="0" name=""/>
        <dsp:cNvSpPr/>
      </dsp:nvSpPr>
      <dsp:spPr>
        <a:xfrm>
          <a:off x="4035038" y="4969560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Адрес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4035038" y="4969560"/>
        <a:ext cx="2408339" cy="443444"/>
      </dsp:txXfrm>
    </dsp:sp>
    <dsp:sp modelId="{B84EEF93-8609-41F0-A3DA-567180096DF8}">
      <dsp:nvSpPr>
        <dsp:cNvPr id="0" name=""/>
        <dsp:cNvSpPr/>
      </dsp:nvSpPr>
      <dsp:spPr>
        <a:xfrm>
          <a:off x="6572858" y="547298"/>
          <a:ext cx="2589612" cy="304660"/>
        </a:xfrm>
        <a:prstGeom prst="rect">
          <a:avLst/>
        </a:prstGeom>
        <a:solidFill>
          <a:schemeClr val="accent2">
            <a:shade val="50000"/>
            <a:hueOff val="144426"/>
            <a:satOff val="2924"/>
            <a:lumOff val="28755"/>
            <a:alphaOff val="0"/>
          </a:schemeClr>
        </a:solidFill>
        <a:ln w="25400" cap="flat" cmpd="sng" algn="ctr">
          <a:solidFill>
            <a:schemeClr val="accent2">
              <a:shade val="50000"/>
              <a:hueOff val="144426"/>
              <a:satOff val="2924"/>
              <a:lumOff val="287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2E2339-1AFD-45DE-87C8-777B86BA5AC6}">
      <dsp:nvSpPr>
        <dsp:cNvPr id="0" name=""/>
        <dsp:cNvSpPr/>
      </dsp:nvSpPr>
      <dsp:spPr>
        <a:xfrm>
          <a:off x="6572858" y="661716"/>
          <a:ext cx="190242" cy="190242"/>
        </a:xfrm>
        <a:prstGeom prst="rect">
          <a:avLst/>
        </a:prstGeom>
        <a:noFill/>
        <a:ln w="25400" cap="flat" cmpd="sng" algn="ctr">
          <a:solidFill>
            <a:schemeClr val="accent2">
              <a:shade val="50000"/>
              <a:hueOff val="130156"/>
              <a:satOff val="3645"/>
              <a:lumOff val="26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775B23-21E1-418F-9357-DE58CDFDCAB0}">
      <dsp:nvSpPr>
        <dsp:cNvPr id="0" name=""/>
        <dsp:cNvSpPr/>
      </dsp:nvSpPr>
      <dsp:spPr>
        <a:xfrm>
          <a:off x="6572858" y="0"/>
          <a:ext cx="2589612" cy="547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>
              <a:solidFill>
                <a:schemeClr val="bg1"/>
              </a:solidFill>
            </a:rPr>
            <a:t>Заявка</a:t>
          </a:r>
          <a:endParaRPr lang="ru-RU" sz="2400" kern="1200" dirty="0">
            <a:solidFill>
              <a:schemeClr val="bg1"/>
            </a:solidFill>
          </a:endParaRPr>
        </a:p>
      </dsp:txBody>
      <dsp:txXfrm>
        <a:off x="6572858" y="0"/>
        <a:ext cx="2589612" cy="547298"/>
      </dsp:txXfrm>
    </dsp:sp>
    <dsp:sp modelId="{4189BA10-D6F3-48A3-BEED-75E40DF95CB3}">
      <dsp:nvSpPr>
        <dsp:cNvPr id="0" name=""/>
        <dsp:cNvSpPr/>
      </dsp:nvSpPr>
      <dsp:spPr>
        <a:xfrm>
          <a:off x="6572858" y="1105165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69768"/>
              <a:satOff val="4754"/>
              <a:lumOff val="342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EA8A55-F9AE-4075-94DE-23675C2C7875}">
      <dsp:nvSpPr>
        <dsp:cNvPr id="0" name=""/>
        <dsp:cNvSpPr/>
      </dsp:nvSpPr>
      <dsp:spPr>
        <a:xfrm>
          <a:off x="6754131" y="978561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Мастер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978561"/>
        <a:ext cx="2408339" cy="443444"/>
      </dsp:txXfrm>
    </dsp:sp>
    <dsp:sp modelId="{A5456C58-AC9D-4F97-A6C5-9D03AFEDC20B}">
      <dsp:nvSpPr>
        <dsp:cNvPr id="0" name=""/>
        <dsp:cNvSpPr/>
      </dsp:nvSpPr>
      <dsp:spPr>
        <a:xfrm>
          <a:off x="6572858" y="1548609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52791"/>
              <a:satOff val="4279"/>
              <a:lumOff val="308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807185-B6C3-4C22-9D0D-3754ED7CE3BD}">
      <dsp:nvSpPr>
        <dsp:cNvPr id="0" name=""/>
        <dsp:cNvSpPr/>
      </dsp:nvSpPr>
      <dsp:spPr>
        <a:xfrm>
          <a:off x="6754131" y="1422006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Клиент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1422006"/>
        <a:ext cx="2408339" cy="443444"/>
      </dsp:txXfrm>
    </dsp:sp>
    <dsp:sp modelId="{5B5D6E2E-9674-4CF1-B8A9-0F69600763AA}">
      <dsp:nvSpPr>
        <dsp:cNvPr id="0" name=""/>
        <dsp:cNvSpPr/>
      </dsp:nvSpPr>
      <dsp:spPr>
        <a:xfrm>
          <a:off x="6572858" y="1992053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35815"/>
              <a:satOff val="3803"/>
              <a:lumOff val="2741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B72334-2C44-4F0D-B4E2-8535DCE5622E}">
      <dsp:nvSpPr>
        <dsp:cNvPr id="0" name=""/>
        <dsp:cNvSpPr/>
      </dsp:nvSpPr>
      <dsp:spPr>
        <a:xfrm>
          <a:off x="6754131" y="1865450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Дата окончания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1865450"/>
        <a:ext cx="2408339" cy="443444"/>
      </dsp:txXfrm>
    </dsp:sp>
    <dsp:sp modelId="{E482724E-98F3-4EA3-B38D-64CAE31B1AEE}">
      <dsp:nvSpPr>
        <dsp:cNvPr id="0" name=""/>
        <dsp:cNvSpPr/>
      </dsp:nvSpPr>
      <dsp:spPr>
        <a:xfrm>
          <a:off x="6572858" y="2435498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18838"/>
              <a:satOff val="3328"/>
              <a:lumOff val="2399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FC1947-3EBB-439E-A2C6-E1ACF905AE07}">
      <dsp:nvSpPr>
        <dsp:cNvPr id="0" name=""/>
        <dsp:cNvSpPr/>
      </dsp:nvSpPr>
      <dsp:spPr>
        <a:xfrm>
          <a:off x="6754131" y="2308894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Дата создания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2308894"/>
        <a:ext cx="2408339" cy="443444"/>
      </dsp:txXfrm>
    </dsp:sp>
    <dsp:sp modelId="{D191240E-C0A0-4A94-AA44-77E4A32F5756}">
      <dsp:nvSpPr>
        <dsp:cNvPr id="0" name=""/>
        <dsp:cNvSpPr/>
      </dsp:nvSpPr>
      <dsp:spPr>
        <a:xfrm>
          <a:off x="6572858" y="2878942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01861"/>
              <a:satOff val="2852"/>
              <a:lumOff val="205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00EF88-5469-4177-9B4D-0841AC081004}">
      <dsp:nvSpPr>
        <dsp:cNvPr id="0" name=""/>
        <dsp:cNvSpPr/>
      </dsp:nvSpPr>
      <dsp:spPr>
        <a:xfrm>
          <a:off x="6754131" y="2752339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Создатель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2752339"/>
        <a:ext cx="2408339" cy="443444"/>
      </dsp:txXfrm>
    </dsp:sp>
    <dsp:sp modelId="{E61897EE-A8C1-41AD-9796-4A2F5AA5957A}">
      <dsp:nvSpPr>
        <dsp:cNvPr id="0" name=""/>
        <dsp:cNvSpPr/>
      </dsp:nvSpPr>
      <dsp:spPr>
        <a:xfrm>
          <a:off x="6572858" y="3322386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84884"/>
              <a:satOff val="2377"/>
              <a:lumOff val="1713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357C7-911D-4385-A386-6A6E5EC35CC7}">
      <dsp:nvSpPr>
        <dsp:cNvPr id="0" name=""/>
        <dsp:cNvSpPr/>
      </dsp:nvSpPr>
      <dsp:spPr>
        <a:xfrm>
          <a:off x="6754131" y="3195783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Использованное оборудование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3195783"/>
        <a:ext cx="2408339" cy="443444"/>
      </dsp:txXfrm>
    </dsp:sp>
    <dsp:sp modelId="{F7F85C4D-9995-4E25-9FED-0CF0EE5F0A69}">
      <dsp:nvSpPr>
        <dsp:cNvPr id="0" name=""/>
        <dsp:cNvSpPr/>
      </dsp:nvSpPr>
      <dsp:spPr>
        <a:xfrm>
          <a:off x="6572858" y="3765831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67907"/>
              <a:satOff val="1902"/>
              <a:lumOff val="137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80513F-B3CA-45D4-909D-B8D7D0DCA3AB}">
      <dsp:nvSpPr>
        <dsp:cNvPr id="0" name=""/>
        <dsp:cNvSpPr/>
      </dsp:nvSpPr>
      <dsp:spPr>
        <a:xfrm>
          <a:off x="6754131" y="3639227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Использованные </a:t>
          </a:r>
          <a:r>
            <a:rPr lang="en-US" sz="1800" kern="1200" dirty="0" smtClean="0">
              <a:solidFill>
                <a:schemeClr val="bg1"/>
              </a:solidFill>
            </a:rPr>
            <a:t>TMC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3639227"/>
        <a:ext cx="2408339" cy="443444"/>
      </dsp:txXfrm>
    </dsp:sp>
    <dsp:sp modelId="{D793E3C0-5701-4505-A94C-6B159C6528B3}">
      <dsp:nvSpPr>
        <dsp:cNvPr id="0" name=""/>
        <dsp:cNvSpPr/>
      </dsp:nvSpPr>
      <dsp:spPr>
        <a:xfrm>
          <a:off x="6572858" y="4209275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50930"/>
              <a:satOff val="1426"/>
              <a:lumOff val="102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BCCA35-6880-4EDD-96AD-E622CEB90CC6}">
      <dsp:nvSpPr>
        <dsp:cNvPr id="0" name=""/>
        <dsp:cNvSpPr/>
      </dsp:nvSpPr>
      <dsp:spPr>
        <a:xfrm>
          <a:off x="6754131" y="4082672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Снятое оборудование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4082672"/>
        <a:ext cx="2408339" cy="443444"/>
      </dsp:txXfrm>
    </dsp:sp>
    <dsp:sp modelId="{842C13E5-D214-447B-8759-42BE6E347272}">
      <dsp:nvSpPr>
        <dsp:cNvPr id="0" name=""/>
        <dsp:cNvSpPr/>
      </dsp:nvSpPr>
      <dsp:spPr>
        <a:xfrm>
          <a:off x="6572858" y="4652719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33954"/>
              <a:satOff val="951"/>
              <a:lumOff val="68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950C23-C585-49E1-B500-093C6BBFD6D2}">
      <dsp:nvSpPr>
        <dsp:cNvPr id="0" name=""/>
        <dsp:cNvSpPr/>
      </dsp:nvSpPr>
      <dsp:spPr>
        <a:xfrm>
          <a:off x="6754131" y="4526116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Договор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4526116"/>
        <a:ext cx="2408339" cy="443444"/>
      </dsp:txXfrm>
    </dsp:sp>
    <dsp:sp modelId="{A17EC91B-63D2-4B9B-A84E-3D713D2201FC}">
      <dsp:nvSpPr>
        <dsp:cNvPr id="0" name=""/>
        <dsp:cNvSpPr/>
      </dsp:nvSpPr>
      <dsp:spPr>
        <a:xfrm>
          <a:off x="6572858" y="5096164"/>
          <a:ext cx="190237" cy="1902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50000"/>
              <a:hueOff val="16977"/>
              <a:satOff val="475"/>
              <a:lumOff val="342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0FC892-ED7B-4087-B417-528A6AB2368C}">
      <dsp:nvSpPr>
        <dsp:cNvPr id="0" name=""/>
        <dsp:cNvSpPr/>
      </dsp:nvSpPr>
      <dsp:spPr>
        <a:xfrm>
          <a:off x="6754131" y="4969560"/>
          <a:ext cx="2408339" cy="443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solidFill>
                <a:schemeClr val="bg1"/>
              </a:solidFill>
            </a:rPr>
            <a:t>Комментарий</a:t>
          </a:r>
          <a:endParaRPr lang="ru-RU" sz="1800" kern="1200" dirty="0">
            <a:solidFill>
              <a:schemeClr val="bg1"/>
            </a:solidFill>
          </a:endParaRPr>
        </a:p>
      </dsp:txBody>
      <dsp:txXfrm>
        <a:off x="6754131" y="4969560"/>
        <a:ext cx="2408339" cy="4434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B0199A-19EA-4CBB-8BF9-7DF05E97345A}">
      <dsp:nvSpPr>
        <dsp:cNvPr id="0" name=""/>
        <dsp:cNvSpPr/>
      </dsp:nvSpPr>
      <dsp:spPr>
        <a:xfrm>
          <a:off x="266486" y="878"/>
          <a:ext cx="1274566" cy="6372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Оборудование</a:t>
          </a:r>
          <a:endParaRPr lang="ru-RU" sz="1700" kern="1200" dirty="0"/>
        </a:p>
      </dsp:txBody>
      <dsp:txXfrm>
        <a:off x="285151" y="19543"/>
        <a:ext cx="1237236" cy="599953"/>
      </dsp:txXfrm>
    </dsp:sp>
    <dsp:sp modelId="{26F2CEC9-BE40-4546-8302-6490D8460C18}">
      <dsp:nvSpPr>
        <dsp:cNvPr id="0" name=""/>
        <dsp:cNvSpPr/>
      </dsp:nvSpPr>
      <dsp:spPr>
        <a:xfrm>
          <a:off x="393942" y="638162"/>
          <a:ext cx="127456" cy="4779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7962"/>
              </a:lnTo>
              <a:lnTo>
                <a:pt x="127456" y="477962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66AA2D-16C8-4DE8-80B0-AD053DC0631E}">
      <dsp:nvSpPr>
        <dsp:cNvPr id="0" name=""/>
        <dsp:cNvSpPr/>
      </dsp:nvSpPr>
      <dsp:spPr>
        <a:xfrm>
          <a:off x="521399" y="797483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Изменить</a:t>
          </a:r>
          <a:endParaRPr lang="ru-RU" sz="1700" kern="1200" dirty="0"/>
        </a:p>
      </dsp:txBody>
      <dsp:txXfrm>
        <a:off x="540064" y="816148"/>
        <a:ext cx="982323" cy="599953"/>
      </dsp:txXfrm>
    </dsp:sp>
    <dsp:sp modelId="{BF18AE05-14DF-4961-BE06-A130860CE1F1}">
      <dsp:nvSpPr>
        <dsp:cNvPr id="0" name=""/>
        <dsp:cNvSpPr/>
      </dsp:nvSpPr>
      <dsp:spPr>
        <a:xfrm>
          <a:off x="393942" y="638162"/>
          <a:ext cx="127456" cy="12745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4566"/>
              </a:lnTo>
              <a:lnTo>
                <a:pt x="127456" y="1274566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DE462B-8F8C-4B48-8022-2338BD3CFBE2}">
      <dsp:nvSpPr>
        <dsp:cNvPr id="0" name=""/>
        <dsp:cNvSpPr/>
      </dsp:nvSpPr>
      <dsp:spPr>
        <a:xfrm>
          <a:off x="521399" y="1594087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Добавить</a:t>
          </a:r>
          <a:endParaRPr lang="ru-RU" sz="1700" kern="1200" dirty="0"/>
        </a:p>
      </dsp:txBody>
      <dsp:txXfrm>
        <a:off x="540064" y="1612752"/>
        <a:ext cx="982323" cy="599953"/>
      </dsp:txXfrm>
    </dsp:sp>
    <dsp:sp modelId="{67C54617-8AD8-4334-8BA4-077E7B288C98}">
      <dsp:nvSpPr>
        <dsp:cNvPr id="0" name=""/>
        <dsp:cNvSpPr/>
      </dsp:nvSpPr>
      <dsp:spPr>
        <a:xfrm>
          <a:off x="393942" y="638162"/>
          <a:ext cx="127456" cy="2071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71171"/>
              </a:lnTo>
              <a:lnTo>
                <a:pt x="127456" y="2071171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9BE988-A45E-4BFB-8855-8F1F7BD8177F}">
      <dsp:nvSpPr>
        <dsp:cNvPr id="0" name=""/>
        <dsp:cNvSpPr/>
      </dsp:nvSpPr>
      <dsp:spPr>
        <a:xfrm>
          <a:off x="521399" y="2390691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Удалить</a:t>
          </a:r>
          <a:endParaRPr lang="ru-RU" sz="1700" kern="1200" dirty="0"/>
        </a:p>
      </dsp:txBody>
      <dsp:txXfrm>
        <a:off x="540064" y="2409356"/>
        <a:ext cx="982323" cy="599953"/>
      </dsp:txXfrm>
    </dsp:sp>
    <dsp:sp modelId="{69EF5CD1-36DE-4488-A864-24166267D261}">
      <dsp:nvSpPr>
        <dsp:cNvPr id="0" name=""/>
        <dsp:cNvSpPr/>
      </dsp:nvSpPr>
      <dsp:spPr>
        <a:xfrm>
          <a:off x="393942" y="638162"/>
          <a:ext cx="127456" cy="28677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7775"/>
              </a:lnTo>
              <a:lnTo>
                <a:pt x="127456" y="2867775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DB1B5B-4A38-41B3-AC34-C13E2A85C039}">
      <dsp:nvSpPr>
        <dsp:cNvPr id="0" name=""/>
        <dsp:cNvSpPr/>
      </dsp:nvSpPr>
      <dsp:spPr>
        <a:xfrm>
          <a:off x="521399" y="3187296"/>
          <a:ext cx="1595716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Просмотреть на карте</a:t>
          </a:r>
          <a:endParaRPr lang="ru-RU" sz="1700" kern="1200" dirty="0"/>
        </a:p>
      </dsp:txBody>
      <dsp:txXfrm>
        <a:off x="540064" y="3205961"/>
        <a:ext cx="1558386" cy="599953"/>
      </dsp:txXfrm>
    </dsp:sp>
    <dsp:sp modelId="{C4305729-4055-4BE7-B2A2-4FAB8B3B3CFC}">
      <dsp:nvSpPr>
        <dsp:cNvPr id="0" name=""/>
        <dsp:cNvSpPr/>
      </dsp:nvSpPr>
      <dsp:spPr>
        <a:xfrm>
          <a:off x="393942" y="638162"/>
          <a:ext cx="127456" cy="36643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64379"/>
              </a:lnTo>
              <a:lnTo>
                <a:pt x="127456" y="366437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FF9622-368A-4797-8FFE-9EA5CF4C22E8}">
      <dsp:nvSpPr>
        <dsp:cNvPr id="0" name=""/>
        <dsp:cNvSpPr/>
      </dsp:nvSpPr>
      <dsp:spPr>
        <a:xfrm>
          <a:off x="521399" y="3983900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Ping</a:t>
          </a:r>
          <a:endParaRPr lang="ru-RU" sz="1700" kern="1200" dirty="0"/>
        </a:p>
      </dsp:txBody>
      <dsp:txXfrm>
        <a:off x="540064" y="4002565"/>
        <a:ext cx="982323" cy="599953"/>
      </dsp:txXfrm>
    </dsp:sp>
    <dsp:sp modelId="{E468C538-7F1E-4432-93DF-FE48419A81E3}">
      <dsp:nvSpPr>
        <dsp:cNvPr id="0" name=""/>
        <dsp:cNvSpPr/>
      </dsp:nvSpPr>
      <dsp:spPr>
        <a:xfrm>
          <a:off x="393942" y="638162"/>
          <a:ext cx="127456" cy="44609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60983"/>
              </a:lnTo>
              <a:lnTo>
                <a:pt x="127456" y="4460983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49BEC4-0AF3-43EA-8CDC-1F338BB08A3D}">
      <dsp:nvSpPr>
        <dsp:cNvPr id="0" name=""/>
        <dsp:cNvSpPr/>
      </dsp:nvSpPr>
      <dsp:spPr>
        <a:xfrm>
          <a:off x="521399" y="4780504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Tracert</a:t>
          </a:r>
          <a:endParaRPr lang="ru-RU" sz="1700" kern="1200" dirty="0"/>
        </a:p>
      </dsp:txBody>
      <dsp:txXfrm>
        <a:off x="540064" y="4799169"/>
        <a:ext cx="982323" cy="599953"/>
      </dsp:txXfrm>
    </dsp:sp>
    <dsp:sp modelId="{D6D0502B-A052-4A0B-9811-48C8A4516218}">
      <dsp:nvSpPr>
        <dsp:cNvPr id="0" name=""/>
        <dsp:cNvSpPr/>
      </dsp:nvSpPr>
      <dsp:spPr>
        <a:xfrm>
          <a:off x="2180844" y="878"/>
          <a:ext cx="1274566" cy="6372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Заявка</a:t>
          </a:r>
          <a:endParaRPr lang="ru-RU" sz="1700" kern="1200" dirty="0"/>
        </a:p>
      </dsp:txBody>
      <dsp:txXfrm>
        <a:off x="2199509" y="19543"/>
        <a:ext cx="1237236" cy="599953"/>
      </dsp:txXfrm>
    </dsp:sp>
    <dsp:sp modelId="{B8FB6CB0-C0C7-46C5-9260-61E2B5F69AC1}">
      <dsp:nvSpPr>
        <dsp:cNvPr id="0" name=""/>
        <dsp:cNvSpPr/>
      </dsp:nvSpPr>
      <dsp:spPr>
        <a:xfrm>
          <a:off x="2308301" y="638162"/>
          <a:ext cx="127456" cy="4779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7962"/>
              </a:lnTo>
              <a:lnTo>
                <a:pt x="127456" y="477962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62D4CD-1047-475D-822C-6E2D78BF3579}">
      <dsp:nvSpPr>
        <dsp:cNvPr id="0" name=""/>
        <dsp:cNvSpPr/>
      </dsp:nvSpPr>
      <dsp:spPr>
        <a:xfrm>
          <a:off x="2435758" y="797483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Создать</a:t>
          </a:r>
          <a:endParaRPr lang="ru-RU" sz="1700" kern="1200" dirty="0"/>
        </a:p>
      </dsp:txBody>
      <dsp:txXfrm>
        <a:off x="2454423" y="816148"/>
        <a:ext cx="982323" cy="599953"/>
      </dsp:txXfrm>
    </dsp:sp>
    <dsp:sp modelId="{ABED6F7C-CABD-4425-AA71-379C7476C7FC}">
      <dsp:nvSpPr>
        <dsp:cNvPr id="0" name=""/>
        <dsp:cNvSpPr/>
      </dsp:nvSpPr>
      <dsp:spPr>
        <a:xfrm>
          <a:off x="2308301" y="638162"/>
          <a:ext cx="127456" cy="12745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4566"/>
              </a:lnTo>
              <a:lnTo>
                <a:pt x="127456" y="1274566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5E7576-CEBF-4A5E-AB77-EE21680692C4}">
      <dsp:nvSpPr>
        <dsp:cNvPr id="0" name=""/>
        <dsp:cNvSpPr/>
      </dsp:nvSpPr>
      <dsp:spPr>
        <a:xfrm>
          <a:off x="2435758" y="1594087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Изменить</a:t>
          </a:r>
          <a:endParaRPr lang="ru-RU" sz="1700" kern="1200" dirty="0"/>
        </a:p>
      </dsp:txBody>
      <dsp:txXfrm>
        <a:off x="2454423" y="1612752"/>
        <a:ext cx="982323" cy="599953"/>
      </dsp:txXfrm>
    </dsp:sp>
    <dsp:sp modelId="{B35C17C4-A7A6-4386-9B60-4FF8CC52811F}">
      <dsp:nvSpPr>
        <dsp:cNvPr id="0" name=""/>
        <dsp:cNvSpPr/>
      </dsp:nvSpPr>
      <dsp:spPr>
        <a:xfrm>
          <a:off x="2308301" y="638162"/>
          <a:ext cx="127456" cy="2071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71171"/>
              </a:lnTo>
              <a:lnTo>
                <a:pt x="127456" y="2071171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042AA4-EDF6-4579-ADA3-577622E2D416}">
      <dsp:nvSpPr>
        <dsp:cNvPr id="0" name=""/>
        <dsp:cNvSpPr/>
      </dsp:nvSpPr>
      <dsp:spPr>
        <a:xfrm>
          <a:off x="2435758" y="2390691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Закрыть</a:t>
          </a:r>
          <a:endParaRPr lang="ru-RU" sz="1700" kern="1200" dirty="0"/>
        </a:p>
      </dsp:txBody>
      <dsp:txXfrm>
        <a:off x="2454423" y="2409356"/>
        <a:ext cx="982323" cy="599953"/>
      </dsp:txXfrm>
    </dsp:sp>
    <dsp:sp modelId="{F77DB98F-8F02-403E-91B6-B6AC1C5F0EFC}">
      <dsp:nvSpPr>
        <dsp:cNvPr id="0" name=""/>
        <dsp:cNvSpPr/>
      </dsp:nvSpPr>
      <dsp:spPr>
        <a:xfrm>
          <a:off x="2308301" y="638162"/>
          <a:ext cx="127456" cy="28677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7775"/>
              </a:lnTo>
              <a:lnTo>
                <a:pt x="127456" y="2867775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265F66-0E22-4198-9BBA-FB9CB53883FD}">
      <dsp:nvSpPr>
        <dsp:cNvPr id="0" name=""/>
        <dsp:cNvSpPr/>
      </dsp:nvSpPr>
      <dsp:spPr>
        <a:xfrm>
          <a:off x="2435758" y="3187296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Удалить</a:t>
          </a:r>
          <a:endParaRPr lang="ru-RU" sz="1700" kern="1200" dirty="0"/>
        </a:p>
      </dsp:txBody>
      <dsp:txXfrm>
        <a:off x="2454423" y="3205961"/>
        <a:ext cx="982323" cy="599953"/>
      </dsp:txXfrm>
    </dsp:sp>
    <dsp:sp modelId="{FC7DBB4C-E264-44AB-8ADE-728D2BCEBD10}">
      <dsp:nvSpPr>
        <dsp:cNvPr id="0" name=""/>
        <dsp:cNvSpPr/>
      </dsp:nvSpPr>
      <dsp:spPr>
        <a:xfrm>
          <a:off x="3774053" y="878"/>
          <a:ext cx="1274566" cy="6372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Пользователи</a:t>
          </a:r>
          <a:endParaRPr lang="ru-RU" sz="1700" kern="1200" dirty="0"/>
        </a:p>
      </dsp:txBody>
      <dsp:txXfrm>
        <a:off x="3792718" y="19543"/>
        <a:ext cx="1237236" cy="599953"/>
      </dsp:txXfrm>
    </dsp:sp>
    <dsp:sp modelId="{3C1FBFC1-CC53-452D-9383-280C4E863C70}">
      <dsp:nvSpPr>
        <dsp:cNvPr id="0" name=""/>
        <dsp:cNvSpPr/>
      </dsp:nvSpPr>
      <dsp:spPr>
        <a:xfrm>
          <a:off x="3901510" y="638162"/>
          <a:ext cx="127456" cy="4779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7962"/>
              </a:lnTo>
              <a:lnTo>
                <a:pt x="127456" y="477962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45EB05-E4FD-48D3-B5CB-8B1D9C2CA369}">
      <dsp:nvSpPr>
        <dsp:cNvPr id="0" name=""/>
        <dsp:cNvSpPr/>
      </dsp:nvSpPr>
      <dsp:spPr>
        <a:xfrm>
          <a:off x="4028966" y="797483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Добавить</a:t>
          </a:r>
          <a:endParaRPr lang="ru-RU" sz="1700" kern="1200" dirty="0"/>
        </a:p>
      </dsp:txBody>
      <dsp:txXfrm>
        <a:off x="4047631" y="816148"/>
        <a:ext cx="982323" cy="599953"/>
      </dsp:txXfrm>
    </dsp:sp>
    <dsp:sp modelId="{21D2E33A-34CD-4015-945C-594485B8C97B}">
      <dsp:nvSpPr>
        <dsp:cNvPr id="0" name=""/>
        <dsp:cNvSpPr/>
      </dsp:nvSpPr>
      <dsp:spPr>
        <a:xfrm>
          <a:off x="3901510" y="638162"/>
          <a:ext cx="127456" cy="12745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4566"/>
              </a:lnTo>
              <a:lnTo>
                <a:pt x="127456" y="1274566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44946F-3D91-4EFA-B209-4475DADC1DF1}">
      <dsp:nvSpPr>
        <dsp:cNvPr id="0" name=""/>
        <dsp:cNvSpPr/>
      </dsp:nvSpPr>
      <dsp:spPr>
        <a:xfrm>
          <a:off x="4028966" y="1594087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Удалить</a:t>
          </a:r>
          <a:endParaRPr lang="ru-RU" sz="1700" kern="1200" dirty="0"/>
        </a:p>
      </dsp:txBody>
      <dsp:txXfrm>
        <a:off x="4047631" y="1612752"/>
        <a:ext cx="982323" cy="599953"/>
      </dsp:txXfrm>
    </dsp:sp>
    <dsp:sp modelId="{B9481D84-228E-42C5-A91D-38FD23D9CD8B}">
      <dsp:nvSpPr>
        <dsp:cNvPr id="0" name=""/>
        <dsp:cNvSpPr/>
      </dsp:nvSpPr>
      <dsp:spPr>
        <a:xfrm>
          <a:off x="5367261" y="878"/>
          <a:ext cx="1274566" cy="6372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Клиенты</a:t>
          </a:r>
          <a:endParaRPr lang="ru-RU" sz="1700" kern="1200" dirty="0"/>
        </a:p>
      </dsp:txBody>
      <dsp:txXfrm>
        <a:off x="5385926" y="19543"/>
        <a:ext cx="1237236" cy="599953"/>
      </dsp:txXfrm>
    </dsp:sp>
    <dsp:sp modelId="{B39B8ED1-99EF-483A-9B0B-7B77A8C54E13}">
      <dsp:nvSpPr>
        <dsp:cNvPr id="0" name=""/>
        <dsp:cNvSpPr/>
      </dsp:nvSpPr>
      <dsp:spPr>
        <a:xfrm>
          <a:off x="5494718" y="638162"/>
          <a:ext cx="127456" cy="4779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7962"/>
              </a:lnTo>
              <a:lnTo>
                <a:pt x="127456" y="477962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0A8DB5-503D-4398-B353-E2F69494570E}">
      <dsp:nvSpPr>
        <dsp:cNvPr id="0" name=""/>
        <dsp:cNvSpPr/>
      </dsp:nvSpPr>
      <dsp:spPr>
        <a:xfrm>
          <a:off x="5622175" y="797483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Добавить</a:t>
          </a:r>
          <a:endParaRPr lang="ru-RU" sz="1700" kern="1200" dirty="0"/>
        </a:p>
      </dsp:txBody>
      <dsp:txXfrm>
        <a:off x="5640840" y="816148"/>
        <a:ext cx="982323" cy="599953"/>
      </dsp:txXfrm>
    </dsp:sp>
    <dsp:sp modelId="{AD18F3E9-7B2E-4D19-A6EB-4A132BE70EFF}">
      <dsp:nvSpPr>
        <dsp:cNvPr id="0" name=""/>
        <dsp:cNvSpPr/>
      </dsp:nvSpPr>
      <dsp:spPr>
        <a:xfrm>
          <a:off x="5494718" y="638162"/>
          <a:ext cx="127456" cy="12745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4566"/>
              </a:lnTo>
              <a:lnTo>
                <a:pt x="127456" y="1274566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99D778-BC47-42B3-80F9-FAA32009CCE5}">
      <dsp:nvSpPr>
        <dsp:cNvPr id="0" name=""/>
        <dsp:cNvSpPr/>
      </dsp:nvSpPr>
      <dsp:spPr>
        <a:xfrm>
          <a:off x="5622175" y="1594087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Удалить</a:t>
          </a:r>
          <a:endParaRPr lang="ru-RU" sz="1700" kern="1200" dirty="0"/>
        </a:p>
      </dsp:txBody>
      <dsp:txXfrm>
        <a:off x="5640840" y="1612752"/>
        <a:ext cx="982323" cy="599953"/>
      </dsp:txXfrm>
    </dsp:sp>
    <dsp:sp modelId="{2490CA52-4D4C-4C38-89F4-CE5E8F833B6C}">
      <dsp:nvSpPr>
        <dsp:cNvPr id="0" name=""/>
        <dsp:cNvSpPr/>
      </dsp:nvSpPr>
      <dsp:spPr>
        <a:xfrm>
          <a:off x="5494718" y="638162"/>
          <a:ext cx="127456" cy="2071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71171"/>
              </a:lnTo>
              <a:lnTo>
                <a:pt x="127456" y="2071171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26B3F2-A91A-442D-AC33-31DF3ABD3287}">
      <dsp:nvSpPr>
        <dsp:cNvPr id="0" name=""/>
        <dsp:cNvSpPr/>
      </dsp:nvSpPr>
      <dsp:spPr>
        <a:xfrm>
          <a:off x="5622175" y="2390691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Просмотреть договора</a:t>
          </a:r>
          <a:endParaRPr lang="ru-RU" sz="1700" kern="1200" dirty="0"/>
        </a:p>
      </dsp:txBody>
      <dsp:txXfrm>
        <a:off x="5640840" y="2409356"/>
        <a:ext cx="982323" cy="599953"/>
      </dsp:txXfrm>
    </dsp:sp>
    <dsp:sp modelId="{0A6BC2D3-FA5D-4569-86C3-9BE0194EE1D0}">
      <dsp:nvSpPr>
        <dsp:cNvPr id="0" name=""/>
        <dsp:cNvSpPr/>
      </dsp:nvSpPr>
      <dsp:spPr>
        <a:xfrm>
          <a:off x="6960470" y="878"/>
          <a:ext cx="1274566" cy="6372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Договора</a:t>
          </a:r>
          <a:endParaRPr lang="ru-RU" sz="1700" kern="1200" dirty="0"/>
        </a:p>
      </dsp:txBody>
      <dsp:txXfrm>
        <a:off x="6979135" y="19543"/>
        <a:ext cx="1237236" cy="599953"/>
      </dsp:txXfrm>
    </dsp:sp>
    <dsp:sp modelId="{E8871F6A-ABE2-4999-A098-E6DE40814D4C}">
      <dsp:nvSpPr>
        <dsp:cNvPr id="0" name=""/>
        <dsp:cNvSpPr/>
      </dsp:nvSpPr>
      <dsp:spPr>
        <a:xfrm>
          <a:off x="7087927" y="638162"/>
          <a:ext cx="127456" cy="4779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7962"/>
              </a:lnTo>
              <a:lnTo>
                <a:pt x="127456" y="477962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93892A-3CB2-4D6E-AC21-3049D95AD3D7}">
      <dsp:nvSpPr>
        <dsp:cNvPr id="0" name=""/>
        <dsp:cNvSpPr/>
      </dsp:nvSpPr>
      <dsp:spPr>
        <a:xfrm>
          <a:off x="7215383" y="797483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Добавить</a:t>
          </a:r>
          <a:endParaRPr lang="ru-RU" sz="1700" kern="1200" dirty="0"/>
        </a:p>
      </dsp:txBody>
      <dsp:txXfrm>
        <a:off x="7234048" y="816148"/>
        <a:ext cx="982323" cy="599953"/>
      </dsp:txXfrm>
    </dsp:sp>
    <dsp:sp modelId="{006FAA45-121B-4AA8-AA83-54F137F9B5E8}">
      <dsp:nvSpPr>
        <dsp:cNvPr id="0" name=""/>
        <dsp:cNvSpPr/>
      </dsp:nvSpPr>
      <dsp:spPr>
        <a:xfrm>
          <a:off x="7087927" y="638162"/>
          <a:ext cx="127456" cy="12745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4566"/>
              </a:lnTo>
              <a:lnTo>
                <a:pt x="127456" y="1274566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D05A2A-D675-46CD-B755-C207414ED4B2}">
      <dsp:nvSpPr>
        <dsp:cNvPr id="0" name=""/>
        <dsp:cNvSpPr/>
      </dsp:nvSpPr>
      <dsp:spPr>
        <a:xfrm>
          <a:off x="7215383" y="1594087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Изменить</a:t>
          </a:r>
          <a:endParaRPr lang="ru-RU" sz="1700" kern="1200" dirty="0"/>
        </a:p>
      </dsp:txBody>
      <dsp:txXfrm>
        <a:off x="7234048" y="1612752"/>
        <a:ext cx="982323" cy="599953"/>
      </dsp:txXfrm>
    </dsp:sp>
    <dsp:sp modelId="{A7797F23-AFE1-4BB2-BDBB-7C4EB15711DB}">
      <dsp:nvSpPr>
        <dsp:cNvPr id="0" name=""/>
        <dsp:cNvSpPr/>
      </dsp:nvSpPr>
      <dsp:spPr>
        <a:xfrm>
          <a:off x="7087927" y="638162"/>
          <a:ext cx="127456" cy="2071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71171"/>
              </a:lnTo>
              <a:lnTo>
                <a:pt x="127456" y="2071171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2A4B01-F4A9-424E-962E-04556F747BA8}">
      <dsp:nvSpPr>
        <dsp:cNvPr id="0" name=""/>
        <dsp:cNvSpPr/>
      </dsp:nvSpPr>
      <dsp:spPr>
        <a:xfrm>
          <a:off x="7215383" y="2390691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Удалить</a:t>
          </a:r>
          <a:endParaRPr lang="ru-RU" sz="1700" kern="1200" dirty="0"/>
        </a:p>
      </dsp:txBody>
      <dsp:txXfrm>
        <a:off x="7234048" y="2409356"/>
        <a:ext cx="982323" cy="599953"/>
      </dsp:txXfrm>
    </dsp:sp>
    <dsp:sp modelId="{A9EB51F9-5F8F-45A3-9A86-756D03DD0732}">
      <dsp:nvSpPr>
        <dsp:cNvPr id="0" name=""/>
        <dsp:cNvSpPr/>
      </dsp:nvSpPr>
      <dsp:spPr>
        <a:xfrm>
          <a:off x="8553679" y="878"/>
          <a:ext cx="1274566" cy="6372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TMC</a:t>
          </a:r>
          <a:endParaRPr lang="ru-RU" sz="1700" kern="1200" dirty="0"/>
        </a:p>
      </dsp:txBody>
      <dsp:txXfrm>
        <a:off x="8572344" y="19543"/>
        <a:ext cx="1237236" cy="599953"/>
      </dsp:txXfrm>
    </dsp:sp>
    <dsp:sp modelId="{A0273275-1C36-48C5-9969-51CAC46A68B3}">
      <dsp:nvSpPr>
        <dsp:cNvPr id="0" name=""/>
        <dsp:cNvSpPr/>
      </dsp:nvSpPr>
      <dsp:spPr>
        <a:xfrm>
          <a:off x="8681135" y="638162"/>
          <a:ext cx="127456" cy="4779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7962"/>
              </a:lnTo>
              <a:lnTo>
                <a:pt x="127456" y="477962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56A0-7D65-4E50-A0B3-71CCC2D4634D}">
      <dsp:nvSpPr>
        <dsp:cNvPr id="0" name=""/>
        <dsp:cNvSpPr/>
      </dsp:nvSpPr>
      <dsp:spPr>
        <a:xfrm>
          <a:off x="8808592" y="797483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Добавить</a:t>
          </a:r>
          <a:endParaRPr lang="ru-RU" sz="1700" kern="1200" dirty="0"/>
        </a:p>
      </dsp:txBody>
      <dsp:txXfrm>
        <a:off x="8827257" y="816148"/>
        <a:ext cx="982323" cy="599953"/>
      </dsp:txXfrm>
    </dsp:sp>
    <dsp:sp modelId="{5E656D35-30DD-4F39-AA2C-CF5F0D9EF048}">
      <dsp:nvSpPr>
        <dsp:cNvPr id="0" name=""/>
        <dsp:cNvSpPr/>
      </dsp:nvSpPr>
      <dsp:spPr>
        <a:xfrm>
          <a:off x="8681135" y="638162"/>
          <a:ext cx="127456" cy="12745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4566"/>
              </a:lnTo>
              <a:lnTo>
                <a:pt x="127456" y="1274566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B1FB7F-47F6-4BB1-8D9B-325847C4EA60}">
      <dsp:nvSpPr>
        <dsp:cNvPr id="0" name=""/>
        <dsp:cNvSpPr/>
      </dsp:nvSpPr>
      <dsp:spPr>
        <a:xfrm>
          <a:off x="8808592" y="1594087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Изменить</a:t>
          </a:r>
          <a:endParaRPr lang="ru-RU" sz="1700" kern="1200" dirty="0"/>
        </a:p>
      </dsp:txBody>
      <dsp:txXfrm>
        <a:off x="8827257" y="1612752"/>
        <a:ext cx="982323" cy="599953"/>
      </dsp:txXfrm>
    </dsp:sp>
    <dsp:sp modelId="{1750B6CD-2AD1-4176-9281-844666C0BE00}">
      <dsp:nvSpPr>
        <dsp:cNvPr id="0" name=""/>
        <dsp:cNvSpPr/>
      </dsp:nvSpPr>
      <dsp:spPr>
        <a:xfrm>
          <a:off x="8681135" y="638162"/>
          <a:ext cx="127456" cy="2071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71171"/>
              </a:lnTo>
              <a:lnTo>
                <a:pt x="127456" y="2071171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FB5AD5-FFF5-411F-8FE1-93982AAEE7C0}">
      <dsp:nvSpPr>
        <dsp:cNvPr id="0" name=""/>
        <dsp:cNvSpPr/>
      </dsp:nvSpPr>
      <dsp:spPr>
        <a:xfrm>
          <a:off x="8808592" y="2390691"/>
          <a:ext cx="1019653" cy="637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Удалить</a:t>
          </a:r>
          <a:endParaRPr lang="ru-RU" sz="1700" kern="1200" dirty="0"/>
        </a:p>
      </dsp:txBody>
      <dsp:txXfrm>
        <a:off x="8827257" y="2409356"/>
        <a:ext cx="982323" cy="599953"/>
      </dsp:txXfrm>
    </dsp:sp>
    <dsp:sp modelId="{4E62CE75-F5D8-47A3-8CDE-97565561EAA6}">
      <dsp:nvSpPr>
        <dsp:cNvPr id="0" name=""/>
        <dsp:cNvSpPr/>
      </dsp:nvSpPr>
      <dsp:spPr>
        <a:xfrm>
          <a:off x="10146887" y="878"/>
          <a:ext cx="1533138" cy="84117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Изменить подключение к БД</a:t>
          </a:r>
          <a:endParaRPr lang="ru-RU" sz="1700" kern="1200" dirty="0"/>
        </a:p>
      </dsp:txBody>
      <dsp:txXfrm>
        <a:off x="10171524" y="25515"/>
        <a:ext cx="1483864" cy="7919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DF3D-0981-4A79-94E1-B1A2D7522C63}">
      <dsp:nvSpPr>
        <dsp:cNvPr id="0" name=""/>
        <dsp:cNvSpPr/>
      </dsp:nvSpPr>
      <dsp:spPr>
        <a:xfrm>
          <a:off x="761126" y="163458"/>
          <a:ext cx="2899578" cy="2240129"/>
        </a:xfrm>
        <a:prstGeom prst="rect">
          <a:avLst/>
        </a:prstGeom>
        <a:solidFill>
          <a:srgbClr val="0070C0">
            <a:alpha val="40000"/>
          </a:srgbClr>
        </a:solidFill>
        <a:ln w="9525" cap="flat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BB2928-F379-4779-A805-A657F69072AD}">
      <dsp:nvSpPr>
        <dsp:cNvPr id="0" name=""/>
        <dsp:cNvSpPr/>
      </dsp:nvSpPr>
      <dsp:spPr>
        <a:xfrm>
          <a:off x="1354066" y="253063"/>
          <a:ext cx="1713698" cy="1456084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4B239-2052-4C32-B088-70EFB2B324D6}">
      <dsp:nvSpPr>
        <dsp:cNvPr id="0" name=""/>
        <dsp:cNvSpPr/>
      </dsp:nvSpPr>
      <dsp:spPr>
        <a:xfrm>
          <a:off x="905145" y="1709147"/>
          <a:ext cx="2611540" cy="604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kern="1200" dirty="0"/>
            <a:t>Язык </a:t>
          </a:r>
          <a:r>
            <a:rPr lang="ru-RU" sz="2000" kern="1200" dirty="0" smtClean="0"/>
            <a:t>программирования</a:t>
          </a:r>
          <a:endParaRPr lang="ru-RU" sz="2000" kern="1200" dirty="0"/>
        </a:p>
      </dsp:txBody>
      <dsp:txXfrm>
        <a:off x="905145" y="1709147"/>
        <a:ext cx="2611540" cy="604834"/>
      </dsp:txXfrm>
    </dsp:sp>
    <dsp:sp modelId="{E15F8C2F-7415-41E8-9D3A-79727872D909}">
      <dsp:nvSpPr>
        <dsp:cNvPr id="0" name=""/>
        <dsp:cNvSpPr/>
      </dsp:nvSpPr>
      <dsp:spPr>
        <a:xfrm>
          <a:off x="4173909" y="163458"/>
          <a:ext cx="3314922" cy="2240129"/>
        </a:xfrm>
        <a:prstGeom prst="rect">
          <a:avLst/>
        </a:prstGeom>
        <a:solidFill>
          <a:srgbClr val="0070C0">
            <a:alpha val="40000"/>
          </a:srgbClr>
        </a:solidFill>
        <a:ln w="9525" cap="flat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5D0EA8-34C9-4EA3-A230-28C5F1CDBBE4}">
      <dsp:nvSpPr>
        <dsp:cNvPr id="0" name=""/>
        <dsp:cNvSpPr/>
      </dsp:nvSpPr>
      <dsp:spPr>
        <a:xfrm>
          <a:off x="4339655" y="253063"/>
          <a:ext cx="2983429" cy="1456084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14DA90-4A78-4DED-84DE-966DF61BE6AD}">
      <dsp:nvSpPr>
        <dsp:cNvPr id="0" name=""/>
        <dsp:cNvSpPr/>
      </dsp:nvSpPr>
      <dsp:spPr>
        <a:xfrm>
          <a:off x="5141469" y="1709147"/>
          <a:ext cx="1379801" cy="604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kern="1200" dirty="0" smtClean="0"/>
            <a:t>СУБД</a:t>
          </a:r>
          <a:endParaRPr lang="ru-RU" sz="2000" kern="1200" dirty="0"/>
        </a:p>
      </dsp:txBody>
      <dsp:txXfrm>
        <a:off x="5141469" y="1709147"/>
        <a:ext cx="1379801" cy="604834"/>
      </dsp:txXfrm>
    </dsp:sp>
    <dsp:sp modelId="{72D1DF0B-D971-4298-ABB5-E13DF05F0643}">
      <dsp:nvSpPr>
        <dsp:cNvPr id="0" name=""/>
        <dsp:cNvSpPr/>
      </dsp:nvSpPr>
      <dsp:spPr>
        <a:xfrm>
          <a:off x="8002036" y="163458"/>
          <a:ext cx="2686108" cy="2240129"/>
        </a:xfrm>
        <a:prstGeom prst="rect">
          <a:avLst/>
        </a:prstGeom>
        <a:solidFill>
          <a:srgbClr val="0070C0">
            <a:alpha val="40000"/>
          </a:srgbClr>
        </a:solidFill>
        <a:ln w="9525" cap="flat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C06FA7-0950-47CD-8E5D-96468075A4C8}">
      <dsp:nvSpPr>
        <dsp:cNvPr id="0" name=""/>
        <dsp:cNvSpPr/>
      </dsp:nvSpPr>
      <dsp:spPr>
        <a:xfrm>
          <a:off x="8488241" y="253063"/>
          <a:ext cx="1713698" cy="1456084"/>
        </a:xfrm>
        <a:prstGeom prst="rect">
          <a:avLst/>
        </a:prstGeom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0AD0F5-C0C6-4349-B727-0304F9FEE921}">
      <dsp:nvSpPr>
        <dsp:cNvPr id="0" name=""/>
        <dsp:cNvSpPr/>
      </dsp:nvSpPr>
      <dsp:spPr>
        <a:xfrm>
          <a:off x="8136342" y="1709147"/>
          <a:ext cx="2417497" cy="604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kern="1200" dirty="0" smtClean="0"/>
            <a:t>Среда разработки</a:t>
          </a:r>
          <a:endParaRPr lang="ru-RU" sz="2000" kern="1200" dirty="0"/>
        </a:p>
      </dsp:txBody>
      <dsp:txXfrm>
        <a:off x="8136342" y="1709147"/>
        <a:ext cx="2417497" cy="604834"/>
      </dsp:txXfrm>
    </dsp:sp>
    <dsp:sp modelId="{ADE238B4-CC07-4527-8075-84E7D5E175B2}">
      <dsp:nvSpPr>
        <dsp:cNvPr id="0" name=""/>
        <dsp:cNvSpPr/>
      </dsp:nvSpPr>
      <dsp:spPr>
        <a:xfrm>
          <a:off x="2555811" y="2593998"/>
          <a:ext cx="2912221" cy="2240129"/>
        </a:xfrm>
        <a:prstGeom prst="rect">
          <a:avLst/>
        </a:prstGeom>
        <a:solidFill>
          <a:srgbClr val="0070C0">
            <a:alpha val="40000"/>
          </a:srgbClr>
        </a:solidFill>
        <a:ln w="9525" cap="flat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449B6D-88E8-4A60-A3AD-DC98F4FD0EE0}">
      <dsp:nvSpPr>
        <dsp:cNvPr id="0" name=""/>
        <dsp:cNvSpPr/>
      </dsp:nvSpPr>
      <dsp:spPr>
        <a:xfrm>
          <a:off x="3199312" y="2718834"/>
          <a:ext cx="1625220" cy="1385624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4CAB12-8201-45FA-83FA-F9A4498986D9}">
      <dsp:nvSpPr>
        <dsp:cNvPr id="0" name=""/>
        <dsp:cNvSpPr/>
      </dsp:nvSpPr>
      <dsp:spPr>
        <a:xfrm>
          <a:off x="2701422" y="4139688"/>
          <a:ext cx="2620999" cy="604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kern="1200" dirty="0" smtClean="0"/>
            <a:t>Технология подключения к БД</a:t>
          </a:r>
          <a:endParaRPr lang="ru-RU" sz="2000" kern="1200" dirty="0"/>
        </a:p>
      </dsp:txBody>
      <dsp:txXfrm>
        <a:off x="2701422" y="4139688"/>
        <a:ext cx="2620999" cy="604834"/>
      </dsp:txXfrm>
    </dsp:sp>
    <dsp:sp modelId="{A339CA16-FDD0-4E20-8AE9-B827217618CB}">
      <dsp:nvSpPr>
        <dsp:cNvPr id="0" name=""/>
        <dsp:cNvSpPr/>
      </dsp:nvSpPr>
      <dsp:spPr>
        <a:xfrm>
          <a:off x="5981238" y="2593998"/>
          <a:ext cx="2912221" cy="2240129"/>
        </a:xfrm>
        <a:prstGeom prst="rect">
          <a:avLst/>
        </a:prstGeom>
        <a:solidFill>
          <a:srgbClr val="0070C0">
            <a:alpha val="40000"/>
          </a:srgbClr>
        </a:solidFill>
        <a:ln w="9525" cap="flat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69BAC2-E96F-481A-8806-5401D2400DF6}">
      <dsp:nvSpPr>
        <dsp:cNvPr id="0" name=""/>
        <dsp:cNvSpPr/>
      </dsp:nvSpPr>
      <dsp:spPr>
        <a:xfrm>
          <a:off x="6580499" y="2683604"/>
          <a:ext cx="1713698" cy="1456084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9DF236-2463-462A-9CFE-BD71E804DED9}">
      <dsp:nvSpPr>
        <dsp:cNvPr id="0" name=""/>
        <dsp:cNvSpPr/>
      </dsp:nvSpPr>
      <dsp:spPr>
        <a:xfrm>
          <a:off x="6126849" y="4139688"/>
          <a:ext cx="2620999" cy="604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kern="1200" dirty="0" smtClean="0"/>
            <a:t>Текстовый редактор</a:t>
          </a:r>
          <a:endParaRPr lang="ru-RU" sz="2000" kern="1200" dirty="0"/>
        </a:p>
      </dsp:txBody>
      <dsp:txXfrm>
        <a:off x="6126849" y="4139688"/>
        <a:ext cx="2620999" cy="604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CaptionedPictures">
  <dgm:title val=""/>
  <dgm:desc val=""/>
  <dgm:catLst>
    <dgm:cat type="picture" pri="5000"/>
    <dgm:cat type="pictureconvert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varLst>
          <dgm:chMax val="1"/>
          <dgm:chPref val="1"/>
        </dgm:varLst>
        <dgm:alg type="composite">
          <dgm:param type="ar" val="0.85"/>
        </dgm:alg>
        <dgm:shape xmlns:r="http://schemas.openxmlformats.org/officeDocument/2006/relationships" r:blip="">
          <dgm:adjLst/>
        </dgm:shape>
        <dgm:constrLst>
          <dgm:constr type="l" for="ch" forName="Accent" refType="w" fact="0"/>
          <dgm:constr type="t" for="ch" forName="Accent" refType="h" fact="0"/>
          <dgm:constr type="w" for="ch" forName="Accent" refType="w"/>
          <dgm:constr type="h" for="ch" forName="Accent" refType="h"/>
          <dgm:constr type="l" for="ch" forName="Image" refType="w" fact="0.05"/>
          <dgm:constr type="t" for="ch" forName="Image" refType="h" fact="0.04"/>
          <dgm:constr type="w" for="ch" forName="Image" refType="w" fact="0.9"/>
          <dgm:constr type="h" for="ch" forName="Image" refType="h" fact="0.65"/>
          <dgm:constr type="l" for="ch" forName="ChildComposite" refType="w" fact="0.05"/>
          <dgm:constr type="t" for="ch" forName="ChildComposite" refType="h" fact="0.69"/>
          <dgm:constr type="w" for="ch" forName="ChildComposite" refType="w" fact="0.9"/>
          <dgm:constr type="h" for="ch" forName="ChildComposite" refType="h" fact="0.27"/>
        </dgm:constrLst>
        <dgm:layoutNode name="Accent" styleLbl="trAlignAcc1">
          <dgm:varLst>
            <dgm:chMax val="0"/>
            <dgm:chPref val="0"/>
          </dgm:varLst>
          <dgm:alg type="sp"/>
          <dgm:shape xmlns:r="http://schemas.openxmlformats.org/officeDocument/2006/relationships" type="rect" r:blip="">
            <dgm:adjLst/>
          </dgm:shape>
          <dgm:presOf/>
        </dgm:layoutNode>
        <dgm:layoutNode name="Image" styleLbl="alignImgPlace1">
          <dgm:varLst>
            <dgm:chMax val="0"/>
            <dgm:chPref val="0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Composite">
          <dgm:alg type="composite"/>
          <dgm:shape xmlns:r="http://schemas.openxmlformats.org/officeDocument/2006/relationships" r:blip="">
            <dgm:adjLst/>
          </dgm:shape>
          <dgm:choose name="Name4">
            <dgm:if name="Name5" axis="ch" ptType="node" func="cnt" op="gte" val="1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 fact="0.3704"/>
                <dgm:constr type="l" for="ch" forName="Child" refType="w" fact="0"/>
                <dgm:constr type="t" for="ch" forName="Child" refType="h" fact="0.3704"/>
                <dgm:constr type="w" for="ch" forName="Child" refType="w"/>
                <dgm:constr type="h" for="ch" forName="Child" refType="h" fact="0.6296"/>
              </dgm:constrLst>
            </dgm:if>
            <dgm:else name="Name6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/>
                <dgm:constr type="l" for="ch" forName="Child" refType="w" fact="0"/>
                <dgm:constr type="t" for="ch" forName="Child" refType="h" fact="0"/>
                <dgm:constr type="w" for="ch" forName="Child" refType="w" fact="0"/>
                <dgm:constr type="h" for="ch" forName="Child" refType="h" fact="0"/>
              </dgm:constrLst>
            </dgm:else>
          </dgm:choose>
          <dgm:layoutNode name="Child" styleLbl="node1">
            <dgm:varLst>
              <dgm:chMax val="0"/>
              <dgm:chPref val="0"/>
              <dgm:bulletEnabled val="1"/>
            </dgm:varLst>
            <dgm:choose name="Name7">
              <dgm:if name="Name8" axis="ch" ptType="node" func="cnt" op="gt" val="1">
                <dgm:alg type="tx">
                  <dgm:param type="parTxLTRAlign" val="l"/>
                  <dgm:param type="parTxRTLAlign" val="r"/>
                  <dgm:param type="txAnchorVert" val="mid"/>
                  <dgm:param type="txAnchorVertCh" val="mid"/>
                </dgm:alg>
              </dgm:if>
              <dgm:else name="Name9">
                <dgm:alg type="tx">
                  <dgm:param type="parTxLTRAlign" val="ctr"/>
                  <dgm:param type="parTxRTLAlign" val="ctr"/>
                  <dgm:param type="shpTxLTRAlignCh" val="l"/>
                  <dgm:param type="shpTxRTLAlignCh" val="r"/>
                  <dgm:param type="txAnchorVert" val="mid"/>
                  <dgm:param type="txAnchorVertCh" val="mid"/>
                </dgm:alg>
              </dgm:else>
            </dgm:choose>
            <dgm:choose name="Name10">
              <dgm:if name="Name11" axis="ch" ptType="node" func="cnt" op="gte" val="1">
                <dgm:shape xmlns:r="http://schemas.openxmlformats.org/officeDocument/2006/relationships" type="rect" r:blip="">
                  <dgm:adjLst/>
                </dgm:shape>
              </dgm:if>
              <dgm:else name="Name12">
                <dgm:shape xmlns:r="http://schemas.openxmlformats.org/officeDocument/2006/relationships" type="rect" r:blip="" hideGeom="1">
                  <dgm:adjLst/>
                </dgm:shape>
              </dgm:else>
            </dgm:choose>
            <dgm:choose name="Name13">
              <dgm:if name="Name14" axis="ch" ptType="node" func="cnt" op="gte" val="1">
                <dgm:presOf axis="des" ptType="node"/>
              </dgm:if>
              <dgm:else name="Name15">
                <dgm:presOf/>
              </dgm:else>
            </dgm:choose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Parent" styleLbl="revTx">
            <dgm:varLst>
              <dgm:chMax val="1"/>
              <dgm:chPref val="0"/>
              <dgm:bulletEnabled val="1"/>
            </dgm:varLst>
            <dgm:alg type="tx">
              <dgm:param type="shpTxLTRAlignCh" val="ctr"/>
              <dgm:param type="txAnchorVert" val="mid"/>
            </dgm:alg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6663A1-BE93-4F19-BCAE-33E954C20B2B}" type="datetimeFigureOut">
              <a:rPr lang="ru-RU" smtClean="0"/>
              <a:t>25.05.2023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0DF26E-F902-4582-B614-0C9EE35F21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32833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C0431-2448-4DC3-AF70-2785FBE2C445}" type="datetimeFigureOut">
              <a:rPr lang="ru-RU" smtClean="0"/>
              <a:t>25.05.2023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4341FE-AE5C-47F1-8FD8-47C4A673A8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6119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341FE-AE5C-47F1-8FD8-47C4A673A802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1614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341FE-AE5C-47F1-8FD8-47C4A673A802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2042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341FE-AE5C-47F1-8FD8-47C4A673A802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5878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341FE-AE5C-47F1-8FD8-47C4A673A802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3846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341FE-AE5C-47F1-8FD8-47C4A673A80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1662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341FE-AE5C-47F1-8FD8-47C4A673A802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566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341FE-AE5C-47F1-8FD8-47C4A673A802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80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27382" y="188640"/>
            <a:ext cx="9409045" cy="1412776"/>
          </a:xfrm>
        </p:spPr>
        <p:txBody>
          <a:bodyPr/>
          <a:lstStyle>
            <a:lvl1pPr>
              <a:defRPr b="1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ru-RU" dirty="0"/>
              <a:t>Образец</a:t>
            </a:r>
            <a:r>
              <a:rPr lang="en-US" dirty="0"/>
              <a:t> </a:t>
            </a:r>
            <a:r>
              <a:rPr lang="ru-RU" dirty="0"/>
              <a:t>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5642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2pPr>
            <a:lvl3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3pPr>
            <a:lvl4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80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2pPr>
            <a:lvl3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3pPr>
            <a:lvl4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3695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2" name="Номер слайда 5"/>
          <p:cNvSpPr txBox="1">
            <a:spLocks/>
          </p:cNvSpPr>
          <p:nvPr userDrawn="1"/>
        </p:nvSpPr>
        <p:spPr>
          <a:xfrm>
            <a:off x="8940800" y="65087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rgbClr val="3399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12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Заголовок 1"/>
          <p:cNvSpPr>
            <a:spLocks noGrp="1"/>
          </p:cNvSpPr>
          <p:nvPr>
            <p:ph type="title"/>
          </p:nvPr>
        </p:nvSpPr>
        <p:spPr>
          <a:xfrm>
            <a:off x="143339" y="116632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2"/>
          <p:cNvSpPr>
            <a:spLocks noGrp="1"/>
          </p:cNvSpPr>
          <p:nvPr>
            <p:ph idx="1"/>
          </p:nvPr>
        </p:nvSpPr>
        <p:spPr>
          <a:xfrm>
            <a:off x="143339" y="1412776"/>
            <a:ext cx="8736971" cy="403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543014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95733" y="4406901"/>
            <a:ext cx="7630551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695733" y="2906713"/>
            <a:ext cx="763055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665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239349" y="2060848"/>
            <a:ext cx="5760640" cy="4093915"/>
          </a:xfrm>
        </p:spPr>
        <p:txBody>
          <a:bodyPr/>
          <a:lstStyle>
            <a:lvl1pPr>
              <a:defRPr sz="2800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 sz="2400"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 sz="2000"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 sz="1800"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 sz="1800">
                <a:solidFill>
                  <a:schemeClr val="bg1">
                    <a:lumMod val="95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2011" y="2071390"/>
            <a:ext cx="5760640" cy="4093915"/>
          </a:xfrm>
        </p:spPr>
        <p:txBody>
          <a:bodyPr/>
          <a:lstStyle>
            <a:lvl1pPr>
              <a:defRPr sz="2800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 sz="2400"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 sz="2000"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 sz="1800"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 sz="1800">
                <a:solidFill>
                  <a:schemeClr val="bg1">
                    <a:lumMod val="95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133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35360" y="1916832"/>
            <a:ext cx="5568619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35360" y="2556594"/>
            <a:ext cx="5568619" cy="3951288"/>
          </a:xfrm>
        </p:spPr>
        <p:txBody>
          <a:bodyPr/>
          <a:lstStyle>
            <a:lvl1pPr>
              <a:defRPr sz="24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>
              <a:defRPr sz="2000">
                <a:solidFill>
                  <a:schemeClr val="accent6">
                    <a:lumMod val="60000"/>
                    <a:lumOff val="40000"/>
                  </a:schemeClr>
                </a:solidFill>
              </a:defRPr>
            </a:lvl2pPr>
            <a:lvl3pPr>
              <a:defRPr sz="1800">
                <a:solidFill>
                  <a:schemeClr val="accent6">
                    <a:lumMod val="60000"/>
                    <a:lumOff val="40000"/>
                  </a:schemeClr>
                </a:solidFill>
              </a:defRPr>
            </a:lvl3pPr>
            <a:lvl4pPr>
              <a:defRPr sz="1600">
                <a:solidFill>
                  <a:schemeClr val="accent6">
                    <a:lumMod val="60000"/>
                    <a:lumOff val="40000"/>
                  </a:schemeClr>
                </a:solidFill>
              </a:defRPr>
            </a:lvl4pPr>
            <a:lvl5pPr>
              <a:defRPr sz="1600">
                <a:solidFill>
                  <a:schemeClr val="accent6">
                    <a:lumMod val="60000"/>
                    <a:lumOff val="4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288022" y="1934294"/>
            <a:ext cx="5664629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88022" y="2574056"/>
            <a:ext cx="5664629" cy="3951288"/>
          </a:xfrm>
        </p:spPr>
        <p:txBody>
          <a:bodyPr/>
          <a:lstStyle>
            <a:lvl1pPr>
              <a:defRPr sz="24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>
              <a:defRPr sz="2000">
                <a:solidFill>
                  <a:schemeClr val="accent6">
                    <a:lumMod val="60000"/>
                    <a:lumOff val="40000"/>
                  </a:schemeClr>
                </a:solidFill>
              </a:defRPr>
            </a:lvl2pPr>
            <a:lvl3pPr>
              <a:defRPr sz="1800">
                <a:solidFill>
                  <a:schemeClr val="accent6">
                    <a:lumMod val="60000"/>
                    <a:lumOff val="40000"/>
                  </a:schemeClr>
                </a:solidFill>
              </a:defRPr>
            </a:lvl3pPr>
            <a:lvl4pPr>
              <a:defRPr sz="1600">
                <a:solidFill>
                  <a:schemeClr val="accent6">
                    <a:lumMod val="60000"/>
                    <a:lumOff val="40000"/>
                  </a:schemeClr>
                </a:solidFill>
              </a:defRPr>
            </a:lvl4pPr>
            <a:lvl5pPr>
              <a:defRPr sz="1600">
                <a:solidFill>
                  <a:schemeClr val="accent6">
                    <a:lumMod val="60000"/>
                    <a:lumOff val="4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>
          <a:xfrm>
            <a:off x="1833747" y="6410897"/>
            <a:ext cx="1620652" cy="365125"/>
          </a:xfrm>
        </p:spPr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5538912" y="6356351"/>
            <a:ext cx="2199456" cy="365125"/>
          </a:xfrm>
        </p:spPr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9961747" y="6356351"/>
            <a:ext cx="1620652" cy="365125"/>
          </a:xfrm>
        </p:spPr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93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245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595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513622"/>
            <a:ext cx="4011084" cy="921478"/>
          </a:xfrm>
        </p:spPr>
        <p:txBody>
          <a:bodyPr anchor="b"/>
          <a:lstStyle>
            <a:lvl1pPr algn="l">
              <a:defRPr sz="2000" b="1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51851" y="1916833"/>
            <a:ext cx="6815667" cy="4353347"/>
          </a:xfrm>
        </p:spPr>
        <p:txBody>
          <a:bodyPr/>
          <a:lstStyle>
            <a:lvl1pPr>
              <a:defRPr sz="32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>
              <a:defRPr sz="2800">
                <a:solidFill>
                  <a:schemeClr val="accent6">
                    <a:lumMod val="60000"/>
                    <a:lumOff val="40000"/>
                  </a:schemeClr>
                </a:solidFill>
              </a:defRPr>
            </a:lvl2pPr>
            <a:lvl3pPr>
              <a:defRPr sz="2400">
                <a:solidFill>
                  <a:schemeClr val="accent6">
                    <a:lumMod val="60000"/>
                    <a:lumOff val="40000"/>
                  </a:schemeClr>
                </a:solidFill>
              </a:defRPr>
            </a:lvl3pPr>
            <a:lvl4pPr>
              <a:defRPr sz="2000">
                <a:solidFill>
                  <a:schemeClr val="accent6">
                    <a:lumMod val="60000"/>
                    <a:lumOff val="40000"/>
                  </a:schemeClr>
                </a:solidFill>
              </a:defRPr>
            </a:lvl4pPr>
            <a:lvl5pPr>
              <a:defRPr sz="2000">
                <a:solidFill>
                  <a:schemeClr val="accent6">
                    <a:lumMod val="60000"/>
                    <a:lumOff val="40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8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860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presentation-creation.ru/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339" y="116632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43339" y="1412776"/>
            <a:ext cx="8736971" cy="403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A5E48A96-E1BB-4C8F-80B2-32A47A48A9D5}" type="datetimeFigureOut">
              <a:rPr lang="ru-RU" smtClean="0"/>
              <a:pPr/>
              <a:t>25.05.2023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544A1F6A-164B-43BA-A19E-4AE6BB502A21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hlinkClick r:id="rId15"/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60917" y="45855"/>
            <a:ext cx="1010349" cy="75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272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accent2">
              <a:lumMod val="40000"/>
              <a:lumOff val="60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accent2">
              <a:lumMod val="40000"/>
              <a:lumOff val="6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accent2">
              <a:lumMod val="40000"/>
              <a:lumOff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accent2">
              <a:lumMod val="40000"/>
              <a:lumOff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accent2">
              <a:lumMod val="40000"/>
              <a:lumOff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accent2">
              <a:lumMod val="40000"/>
              <a:lumOff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9336" y="260648"/>
            <a:ext cx="12192000" cy="4222646"/>
          </a:xfrm>
          <a:noFill/>
          <a:ln>
            <a:noFill/>
          </a:ln>
        </p:spPr>
        <p:txBody>
          <a:bodyPr>
            <a:noAutofit/>
          </a:bodyPr>
          <a:lstStyle/>
          <a:p>
            <a:r>
              <a:rPr lang="ru-RU" sz="5400" cap="all" dirty="0">
                <a:solidFill>
                  <a:schemeClr val="accent1">
                    <a:lumMod val="40000"/>
                    <a:lumOff val="60000"/>
                  </a:schemeClr>
                </a:solidFill>
                <a:latin typeface="Corbel" pitchFamily="34" charset="0"/>
              </a:rPr>
              <a:t/>
            </a:r>
            <a:br>
              <a:rPr lang="ru-RU" sz="5400" cap="all" dirty="0">
                <a:solidFill>
                  <a:schemeClr val="accent1">
                    <a:lumMod val="40000"/>
                    <a:lumOff val="60000"/>
                  </a:schemeClr>
                </a:solidFill>
                <a:latin typeface="Corbel" pitchFamily="34" charset="0"/>
              </a:rPr>
            </a:br>
            <a:r>
              <a:rPr lang="ru-RU" sz="5400" cap="all" dirty="0">
                <a:solidFill>
                  <a:schemeClr val="accent1">
                    <a:lumMod val="40000"/>
                    <a:lumOff val="60000"/>
                  </a:schemeClr>
                </a:solidFill>
                <a:latin typeface="Corbel" pitchFamily="34" charset="0"/>
              </a:rPr>
              <a:t/>
            </a:r>
            <a:br>
              <a:rPr lang="ru-RU" sz="5400" cap="all" dirty="0">
                <a:solidFill>
                  <a:schemeClr val="accent1">
                    <a:lumMod val="40000"/>
                    <a:lumOff val="60000"/>
                  </a:schemeClr>
                </a:solidFill>
                <a:latin typeface="Corbel" pitchFamily="34" charset="0"/>
              </a:rPr>
            </a:br>
            <a:r>
              <a:rPr lang="ru-RU" sz="5400" cap="all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orbel" pitchFamily="34" charset="0"/>
              </a:rPr>
              <a:t/>
            </a:r>
            <a:br>
              <a:rPr lang="ru-RU" sz="5400" cap="all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orbel" pitchFamily="34" charset="0"/>
              </a:rPr>
            </a:br>
            <a:r>
              <a:rPr lang="ru-RU" sz="4000" cap="all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</a:t>
            </a:r>
            <a:r>
              <a:rPr lang="ru-RU" sz="4000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автоматизированной  </a:t>
            </a:r>
            <a:br>
              <a:rPr lang="ru-RU" sz="4000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4000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системы по поставке и управлению оборудованием </a:t>
            </a:r>
            <a:r>
              <a:rPr lang="ru-RU" sz="4000" cap="all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провайдера</a:t>
            </a:r>
            <a:r>
              <a:rPr lang="ru-RU" sz="5400" cap="all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5400" cap="all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2400" b="0" cap="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Дипломная работа</a:t>
            </a:r>
            <a:r>
              <a:rPr lang="ru-RU" sz="3600" b="0" cap="all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3600" b="0" cap="all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5400" cap="all" dirty="0">
                <a:solidFill>
                  <a:schemeClr val="accent1">
                    <a:lumMod val="40000"/>
                    <a:lumOff val="60000"/>
                  </a:schemeClr>
                </a:solidFill>
                <a:latin typeface="Corbel" pitchFamily="34" charset="0"/>
              </a:rPr>
              <a:t/>
            </a:r>
            <a:br>
              <a:rPr lang="ru-RU" sz="5400" cap="all" dirty="0">
                <a:solidFill>
                  <a:schemeClr val="accent1">
                    <a:lumMod val="40000"/>
                    <a:lumOff val="60000"/>
                  </a:schemeClr>
                </a:solidFill>
                <a:latin typeface="Corbel" pitchFamily="34" charset="0"/>
              </a:rPr>
            </a:br>
            <a:endParaRPr lang="ru-RU" sz="5400" cap="all" dirty="0">
              <a:solidFill>
                <a:schemeClr val="accent1">
                  <a:lumMod val="40000"/>
                  <a:lumOff val="60000"/>
                </a:schemeClr>
              </a:solidFill>
              <a:latin typeface="Corbel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E06E113-B972-40B6-A0D3-210C685AE194}"/>
              </a:ext>
            </a:extLst>
          </p:cNvPr>
          <p:cNvSpPr/>
          <p:nvPr/>
        </p:nvSpPr>
        <p:spPr>
          <a:xfrm>
            <a:off x="0" y="116632"/>
            <a:ext cx="12192000" cy="830997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Государственное бюджетное профессиональное образовательное учреждение </a:t>
            </a:r>
            <a:endParaRPr lang="en-US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ru-RU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«Южно-Уральский многопрофильный колледж»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68208" y="4869160"/>
            <a:ext cx="4223792" cy="1477328"/>
          </a:xfrm>
          <a:prstGeom prst="rect">
            <a:avLst/>
          </a:prstGeom>
          <a:solidFill>
            <a:schemeClr val="bg1">
              <a:lumMod val="65000"/>
              <a:alpha val="47000"/>
            </a:schemeClr>
          </a:solidFill>
        </p:spPr>
        <p:txBody>
          <a:bodyPr wrap="square" rtlCol="0">
            <a:spAutoFit/>
          </a:bodyPr>
          <a:lstStyle/>
          <a:p>
            <a:pPr indent="0">
              <a:buClr>
                <a:srgbClr val="000000"/>
              </a:buClr>
              <a:buNone/>
            </a:pPr>
            <a:r>
              <a:rPr lang="ru-RU" b="1" cap="all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Arial"/>
              </a:rPr>
              <a:t>Разработал</a:t>
            </a:r>
          </a:p>
          <a:p>
            <a:pPr indent="0">
              <a:buClr>
                <a:srgbClr val="000000"/>
              </a:buClr>
              <a:buNone/>
            </a:pPr>
            <a:r>
              <a:rPr lang="ru-RU" cap="all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Arial"/>
              </a:rPr>
              <a:t>Величко </a:t>
            </a:r>
            <a:r>
              <a:rPr lang="ru-RU" cap="all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Arial"/>
              </a:rPr>
              <a:t>Никита Александрович</a:t>
            </a:r>
            <a:endParaRPr lang="ru-RU" cap="all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  <a:sym typeface="Arial"/>
            </a:endParaRPr>
          </a:p>
          <a:p>
            <a:pPr indent="0">
              <a:buClr>
                <a:srgbClr val="000000"/>
              </a:buClr>
              <a:buNone/>
            </a:pPr>
            <a:r>
              <a:rPr lang="ru-RU" b="1" cap="all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Arial"/>
              </a:rPr>
              <a:t>Руководитель </a:t>
            </a:r>
            <a:r>
              <a:rPr lang="ru-RU" b="1" cap="al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Arial"/>
              </a:rPr>
              <a:t>дипломной работы</a:t>
            </a:r>
            <a:r>
              <a:rPr lang="ru-RU" b="1" cap="all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Arial"/>
              </a:rPr>
              <a:t>:</a:t>
            </a:r>
          </a:p>
          <a:p>
            <a:pPr indent="0">
              <a:buClr>
                <a:srgbClr val="000000"/>
              </a:buClr>
              <a:buNone/>
            </a:pPr>
            <a:r>
              <a:rPr lang="ru-RU" cap="all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Arial"/>
              </a:rPr>
              <a:t>Путилов павел александрович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787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051E13-F462-4220-AC68-81AA4DA4FD1B}"/>
              </a:ext>
            </a:extLst>
          </p:cNvPr>
          <p:cNvSpPr txBox="1">
            <a:spLocks/>
          </p:cNvSpPr>
          <p:nvPr/>
        </p:nvSpPr>
        <p:spPr>
          <a:xfrm>
            <a:off x="191344" y="231613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Средства разработки </a:t>
            </a:r>
            <a:r>
              <a:rPr lang="ru-RU" sz="3600" b="1" cap="all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Программы</a:t>
            </a:r>
            <a:endParaRPr lang="ru-RU" sz="3600" b="1" cap="all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511F3597-6C49-48E4-932D-C982934F7A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5139161"/>
              </p:ext>
            </p:extLst>
          </p:nvPr>
        </p:nvGraphicFramePr>
        <p:xfrm>
          <a:off x="335360" y="1628800"/>
          <a:ext cx="11449272" cy="4997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485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051E13-F462-4220-AC68-81AA4DA4FD1B}"/>
              </a:ext>
            </a:extLst>
          </p:cNvPr>
          <p:cNvSpPr txBox="1">
            <a:spLocks/>
          </p:cNvSpPr>
          <p:nvPr/>
        </p:nvSpPr>
        <p:spPr>
          <a:xfrm>
            <a:off x="191344" y="231613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Структура себестоимости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91F53BD5-D496-4F3F-9596-19CEE00C328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17074401"/>
                  </p:ext>
                </p:extLst>
              </p:nvPr>
            </p:nvGraphicFramePr>
            <p:xfrm>
              <a:off x="1042608" y="1700808"/>
              <a:ext cx="10106784" cy="4412487"/>
            </p:xfrm>
            <a:graphic>
              <a:graphicData uri="http://schemas.openxmlformats.org/drawingml/2006/table">
                <a:tbl>
                  <a:tblPr firstRow="1" firstCol="1" bandRow="1">
                    <a:tableStyleId>{9DCAF9ED-07DC-4A11-8D7F-57B35C25682E}</a:tableStyleId>
                  </a:tblPr>
                  <a:tblGrid>
                    <a:gridCol w="4098898">
                      <a:extLst>
                        <a:ext uri="{9D8B030D-6E8A-4147-A177-3AD203B41FA5}">
                          <a16:colId xmlns:a16="http://schemas.microsoft.com/office/drawing/2014/main" val="630057806"/>
                        </a:ext>
                      </a:extLst>
                    </a:gridCol>
                    <a:gridCol w="3002879">
                      <a:extLst>
                        <a:ext uri="{9D8B030D-6E8A-4147-A177-3AD203B41FA5}">
                          <a16:colId xmlns:a16="http://schemas.microsoft.com/office/drawing/2014/main" val="1678793164"/>
                        </a:ext>
                      </a:extLst>
                    </a:gridCol>
                    <a:gridCol w="3005007">
                      <a:extLst>
                        <a:ext uri="{9D8B030D-6E8A-4147-A177-3AD203B41FA5}">
                          <a16:colId xmlns:a16="http://schemas.microsoft.com/office/drawing/2014/main" val="3369891442"/>
                        </a:ext>
                      </a:extLst>
                    </a:gridCol>
                  </a:tblGrid>
                  <a:tr h="508865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Наименование статей затрат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Сумма, руб.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Структура, %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394266025"/>
                      </a:ext>
                    </a:extLst>
                  </a:tr>
                  <a:tr h="58455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Материальные затраты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>
                                    <a:effectLst/>
                                    <a:latin typeface="Cambria Math" panose="02040503050406030204" pitchFamily="18" charset="0"/>
                                  </a:rPr>
                                  <m:t>879,9</m:t>
                                </m:r>
                              </m:oMath>
                            </m:oMathPara>
                          </a14:m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en-US" sz="2400">
                              <a:effectLst/>
                            </a:rPr>
                            <a:t>0,58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43696610"/>
                      </a:ext>
                    </a:extLst>
                  </a:tr>
                  <a:tr h="58455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Затраты на оплату труда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>
                                    <a:effectLst/>
                                    <a:latin typeface="Cambria Math" panose="02040503050406030204" pitchFamily="18" charset="0"/>
                                  </a:rPr>
                                  <m:t>71644,74</m:t>
                                </m:r>
                              </m:oMath>
                            </m:oMathPara>
                          </a14:m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en-US" sz="2400">
                              <a:effectLst/>
                            </a:rPr>
                            <a:t>47,2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744172576"/>
                      </a:ext>
                    </a:extLst>
                  </a:tr>
                  <a:tr h="338249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Отчисления на социальные нужды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>
                                    <a:effectLst/>
                                    <a:latin typeface="Cambria Math" panose="02040503050406030204" pitchFamily="18" charset="0"/>
                                  </a:rPr>
                                  <m:t>21493,42</m:t>
                                </m:r>
                              </m:oMath>
                            </m:oMathPara>
                          </a14:m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en-US" sz="2400">
                              <a:effectLst/>
                            </a:rPr>
                            <a:t>14,16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106641649"/>
                      </a:ext>
                    </a:extLst>
                  </a:tr>
                  <a:tr h="529121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Амортизационные отчисления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>
                                    <a:effectLst/>
                                    <a:latin typeface="Cambria Math" panose="02040503050406030204" pitchFamily="18" charset="0"/>
                                  </a:rPr>
                                  <m:t>471,71</m:t>
                                </m:r>
                              </m:oMath>
                            </m:oMathPara>
                          </a14:m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0,</a:t>
                          </a:r>
                          <a:r>
                            <a:rPr lang="en-US" sz="2400">
                              <a:effectLst/>
                            </a:rPr>
                            <a:t>31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70130059"/>
                      </a:ext>
                    </a:extLst>
                  </a:tr>
                  <a:tr h="58455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Накладные расходы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>
                                    <a:effectLst/>
                                    <a:latin typeface="Cambria Math" panose="02040503050406030204" pitchFamily="18" charset="0"/>
                                  </a:rPr>
                                  <m:t>57315,79</m:t>
                                </m:r>
                              </m:oMath>
                            </m:oMathPara>
                          </a14:m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3</a:t>
                          </a:r>
                          <a:r>
                            <a:rPr lang="en-US" sz="2400">
                              <a:effectLst/>
                            </a:rPr>
                            <a:t>7,75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991013732"/>
                      </a:ext>
                    </a:extLst>
                  </a:tr>
                  <a:tr h="58455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Итого: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>
                                    <a:effectLst/>
                                    <a:latin typeface="Cambria Math" panose="02040503050406030204" pitchFamily="18" charset="0"/>
                                  </a:rPr>
                                  <m:t>151805,56</m:t>
                                </m:r>
                              </m:oMath>
                            </m:oMathPara>
                          </a14:m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100</a:t>
                          </a:r>
                          <a:endParaRPr lang="ru-RU" sz="2400" dirty="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5919336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91F53BD5-D496-4F3F-9596-19CEE00C328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17074401"/>
                  </p:ext>
                </p:extLst>
              </p:nvPr>
            </p:nvGraphicFramePr>
            <p:xfrm>
              <a:off x="1042608" y="1700808"/>
              <a:ext cx="10106784" cy="4373117"/>
            </p:xfrm>
            <a:graphic>
              <a:graphicData uri="http://schemas.openxmlformats.org/drawingml/2006/table">
                <a:tbl>
                  <a:tblPr firstRow="1" firstCol="1" bandRow="1">
                    <a:tableStyleId>{9DCAF9ED-07DC-4A11-8D7F-57B35C25682E}</a:tableStyleId>
                  </a:tblPr>
                  <a:tblGrid>
                    <a:gridCol w="4098898">
                      <a:extLst>
                        <a:ext uri="{9D8B030D-6E8A-4147-A177-3AD203B41FA5}">
                          <a16:colId xmlns:a16="http://schemas.microsoft.com/office/drawing/2014/main" val="630057806"/>
                        </a:ext>
                      </a:extLst>
                    </a:gridCol>
                    <a:gridCol w="3002879">
                      <a:extLst>
                        <a:ext uri="{9D8B030D-6E8A-4147-A177-3AD203B41FA5}">
                          <a16:colId xmlns:a16="http://schemas.microsoft.com/office/drawing/2014/main" val="1678793164"/>
                        </a:ext>
                      </a:extLst>
                    </a:gridCol>
                    <a:gridCol w="3005007">
                      <a:extLst>
                        <a:ext uri="{9D8B030D-6E8A-4147-A177-3AD203B41FA5}">
                          <a16:colId xmlns:a16="http://schemas.microsoft.com/office/drawing/2014/main" val="3369891442"/>
                        </a:ext>
                      </a:extLst>
                    </a:gridCol>
                  </a:tblGrid>
                  <a:tr h="508865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Наименование статей затрат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Сумма, руб.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Структура, %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394266025"/>
                      </a:ext>
                    </a:extLst>
                  </a:tr>
                  <a:tr h="58455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Материальные затраты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36714" t="-90625" r="-100609" b="-5729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en-US" sz="2400">
                              <a:effectLst/>
                            </a:rPr>
                            <a:t>0,58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43696610"/>
                      </a:ext>
                    </a:extLst>
                  </a:tr>
                  <a:tr h="58455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Затраты на оплату труда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36714" t="-192632" r="-100609" b="-4789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en-US" sz="2400">
                              <a:effectLst/>
                            </a:rPr>
                            <a:t>47,2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744172576"/>
                      </a:ext>
                    </a:extLst>
                  </a:tr>
                  <a:tr h="76301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Отчисления на социальные нужды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36714" t="-220635" r="-100609" b="-26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en-US" sz="2400">
                              <a:effectLst/>
                            </a:rPr>
                            <a:t>14,16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106641649"/>
                      </a:ext>
                    </a:extLst>
                  </a:tr>
                  <a:tr h="76301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Амортизационные отчисления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36714" t="-323200" r="-100609" b="-1632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0,</a:t>
                          </a:r>
                          <a:r>
                            <a:rPr lang="en-US" sz="2400">
                              <a:effectLst/>
                            </a:rPr>
                            <a:t>31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70130059"/>
                      </a:ext>
                    </a:extLst>
                  </a:tr>
                  <a:tr h="58455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Накладные расходы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36714" t="-551042" r="-100609" b="-11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3</a:t>
                          </a:r>
                          <a:r>
                            <a:rPr lang="en-US" sz="2400">
                              <a:effectLst/>
                            </a:rPr>
                            <a:t>7,75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991013732"/>
                      </a:ext>
                    </a:extLst>
                  </a:tr>
                  <a:tr h="58455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>
                              <a:effectLst/>
                            </a:rPr>
                            <a:t>Итого:</a:t>
                          </a:r>
                          <a:endParaRPr lang="ru-RU" sz="240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36714" t="-651042" r="-100609" b="-1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100</a:t>
                          </a:r>
                          <a:endParaRPr lang="ru-RU" sz="2400" dirty="0">
                            <a:effectLst/>
                            <a:latin typeface="Arial" panose="020B060402020202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5919336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07365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051E13-F462-4220-AC68-81AA4DA4FD1B}"/>
              </a:ext>
            </a:extLst>
          </p:cNvPr>
          <p:cNvSpPr txBox="1">
            <a:spLocks/>
          </p:cNvSpPr>
          <p:nvPr/>
        </p:nvSpPr>
        <p:spPr>
          <a:xfrm>
            <a:off x="191344" y="231613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Экономическая эффективность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D9502AE9-6381-4E6C-B2DA-9B8D1F360A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21277757"/>
                  </p:ext>
                </p:extLst>
              </p:nvPr>
            </p:nvGraphicFramePr>
            <p:xfrm>
              <a:off x="1985128" y="1858361"/>
              <a:ext cx="8221744" cy="3141278"/>
            </p:xfrm>
            <a:graphic>
              <a:graphicData uri="http://schemas.openxmlformats.org/drawingml/2006/table">
                <a:tbl>
                  <a:tblPr firstRow="1" firstCol="1" bandRow="1">
                    <a:tableStyleId>{9DCAF9ED-07DC-4A11-8D7F-57B35C25682E}</a:tableStyleId>
                  </a:tblPr>
                  <a:tblGrid>
                    <a:gridCol w="4492349">
                      <a:extLst>
                        <a:ext uri="{9D8B030D-6E8A-4147-A177-3AD203B41FA5}">
                          <a16:colId xmlns:a16="http://schemas.microsoft.com/office/drawing/2014/main" val="630057806"/>
                        </a:ext>
                      </a:extLst>
                    </a:gridCol>
                    <a:gridCol w="3729395">
                      <a:extLst>
                        <a:ext uri="{9D8B030D-6E8A-4147-A177-3AD203B41FA5}">
                          <a16:colId xmlns:a16="http://schemas.microsoft.com/office/drawing/2014/main" val="1678793164"/>
                        </a:ext>
                      </a:extLst>
                    </a:gridCol>
                  </a:tblGrid>
                  <a:tr h="575978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Показатели</a:t>
                          </a:r>
                          <a:endParaRPr lang="ru-RU" sz="24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Значения</a:t>
                          </a:r>
                          <a:endParaRPr lang="ru-RU" sz="24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394266025"/>
                      </a:ext>
                    </a:extLst>
                  </a:tr>
                  <a:tr h="661651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Затраты времени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 smtClean="0">
                              <a:effectLst/>
                            </a:rPr>
                            <a:t>25 </a:t>
                          </a:r>
                          <a:r>
                            <a:rPr lang="ru-RU" sz="2400" dirty="0">
                              <a:effectLst/>
                            </a:rPr>
                            <a:t>дней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43696610"/>
                      </a:ext>
                    </a:extLst>
                  </a:tr>
                  <a:tr h="661651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Коммерческая себестоимость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163950</m:t>
                                </m:r>
                                <m:r>
                                  <a:rPr lang="ru-RU" sz="2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руб</m:t>
                                </m:r>
                              </m:oMath>
                            </m:oMathPara>
                          </a14:m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744172576"/>
                      </a:ext>
                    </a:extLst>
                  </a:tr>
                  <a:tr h="620999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Цена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204937,5 руб.</m:t>
                                </m:r>
                              </m:oMath>
                            </m:oMathPara>
                          </a14:m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106641649"/>
                      </a:ext>
                    </a:extLst>
                  </a:tr>
                  <a:tr h="620999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Прибыль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40987,5 </m:t>
                                </m:r>
                                <m:r>
                                  <a:rPr lang="ru-RU" sz="2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руб</m:t>
                                </m:r>
                              </m:oMath>
                            </m:oMathPara>
                          </a14:m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075639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Таблица 4">
                <a:extLst>
                  <a:ext uri="{FF2B5EF4-FFF2-40B4-BE49-F238E27FC236}">
                    <a16:creationId xmlns:a16="http://schemas.microsoft.com/office/drawing/2014/main" id="{D9502AE9-6381-4E6C-B2DA-9B8D1F360AD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21277757"/>
                  </p:ext>
                </p:extLst>
              </p:nvPr>
            </p:nvGraphicFramePr>
            <p:xfrm>
              <a:off x="1985128" y="1858361"/>
              <a:ext cx="8221744" cy="3141278"/>
            </p:xfrm>
            <a:graphic>
              <a:graphicData uri="http://schemas.openxmlformats.org/drawingml/2006/table">
                <a:tbl>
                  <a:tblPr firstRow="1" firstCol="1" bandRow="1">
                    <a:tableStyleId>{9DCAF9ED-07DC-4A11-8D7F-57B35C25682E}</a:tableStyleId>
                  </a:tblPr>
                  <a:tblGrid>
                    <a:gridCol w="4492349">
                      <a:extLst>
                        <a:ext uri="{9D8B030D-6E8A-4147-A177-3AD203B41FA5}">
                          <a16:colId xmlns:a16="http://schemas.microsoft.com/office/drawing/2014/main" val="630057806"/>
                        </a:ext>
                      </a:extLst>
                    </a:gridCol>
                    <a:gridCol w="3729395">
                      <a:extLst>
                        <a:ext uri="{9D8B030D-6E8A-4147-A177-3AD203B41FA5}">
                          <a16:colId xmlns:a16="http://schemas.microsoft.com/office/drawing/2014/main" val="1678793164"/>
                        </a:ext>
                      </a:extLst>
                    </a:gridCol>
                  </a:tblGrid>
                  <a:tr h="575978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Показатели</a:t>
                          </a:r>
                          <a:endParaRPr lang="ru-RU" sz="24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  <a:spcAft>
                              <a:spcPts val="80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Значения</a:t>
                          </a:r>
                          <a:endParaRPr lang="ru-RU" sz="24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394266025"/>
                      </a:ext>
                    </a:extLst>
                  </a:tr>
                  <a:tr h="661651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Затраты времени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 smtClean="0">
                              <a:effectLst/>
                            </a:rPr>
                            <a:t>25 </a:t>
                          </a:r>
                          <a:r>
                            <a:rPr lang="ru-RU" sz="2400" dirty="0">
                              <a:effectLst/>
                            </a:rPr>
                            <a:t>дней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43696610"/>
                      </a:ext>
                    </a:extLst>
                  </a:tr>
                  <a:tr h="661651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Коммерческая себестоимость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20752" t="-188073" r="-327" b="-2009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44172576"/>
                      </a:ext>
                    </a:extLst>
                  </a:tr>
                  <a:tr h="620999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Цена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20752" t="-307843" r="-327" b="-1147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06641649"/>
                      </a:ext>
                    </a:extLst>
                  </a:tr>
                  <a:tr h="620999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  <a:tabLst>
                              <a:tab pos="1905000" algn="l"/>
                            </a:tabLst>
                          </a:pPr>
                          <a:r>
                            <a:rPr lang="ru-RU" sz="2400" dirty="0">
                              <a:effectLst/>
                            </a:rPr>
                            <a:t>Прибыль</a:t>
                          </a:r>
                          <a:endParaRPr lang="ru-RU" sz="2400" i="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20752" t="-407843" r="-327" b="-147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75639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24336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209EF661-7785-49F7-9F28-7DFCF1F62403}"/>
              </a:ext>
            </a:extLst>
          </p:cNvPr>
          <p:cNvSpPr txBox="1">
            <a:spLocks/>
          </p:cNvSpPr>
          <p:nvPr/>
        </p:nvSpPr>
        <p:spPr>
          <a:xfrm>
            <a:off x="191344" y="2816932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Демонстрация </a:t>
            </a:r>
            <a:r>
              <a:rPr lang="ru-RU" sz="4800" b="1" cap="all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приложения</a:t>
            </a:r>
            <a:endParaRPr lang="ru-RU" sz="4800" b="1" cap="all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66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6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 и задачи</a:t>
            </a:r>
          </a:p>
        </p:txBody>
      </p:sp>
      <p:graphicFrame>
        <p:nvGraphicFramePr>
          <p:cNvPr id="8" name="Схема 7">
            <a:extLst>
              <a:ext uri="{FF2B5EF4-FFF2-40B4-BE49-F238E27FC236}">
                <a16:creationId xmlns:a16="http://schemas.microsoft.com/office/drawing/2014/main" id="{9860184A-9F66-4337-B02D-5897C2E0E8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4612300"/>
              </p:ext>
            </p:extLst>
          </p:nvPr>
        </p:nvGraphicFramePr>
        <p:xfrm>
          <a:off x="563385" y="1340768"/>
          <a:ext cx="10969219" cy="5166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27822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Назначение и область применения</a:t>
            </a:r>
          </a:p>
        </p:txBody>
      </p:sp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B5DC5F3F-BC37-4FD3-A4A0-40182631BB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9745713"/>
              </p:ext>
            </p:extLst>
          </p:nvPr>
        </p:nvGraphicFramePr>
        <p:xfrm>
          <a:off x="143339" y="1916832"/>
          <a:ext cx="1180931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085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7270" cy="6858000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DA1EC5AD-5ADC-4CBE-8159-F5D134997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8696" y="188640"/>
            <a:ext cx="2376264" cy="1128366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z="32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 базы данных</a:t>
            </a:r>
          </a:p>
        </p:txBody>
      </p:sp>
    </p:spTree>
    <p:extLst>
      <p:ext uri="{BB962C8B-B14F-4D97-AF65-F5344CB8AC3E}">
        <p14:creationId xmlns:p14="http://schemas.microsoft.com/office/powerpoint/2010/main" val="255851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ED31CC-32C3-46FE-8AF3-2FBA38004D43}"/>
              </a:ext>
            </a:extLst>
          </p:cNvPr>
          <p:cNvSpPr txBox="1">
            <a:spLocks/>
          </p:cNvSpPr>
          <p:nvPr/>
        </p:nvSpPr>
        <p:spPr>
          <a:xfrm>
            <a:off x="143339" y="116632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Входные и выходные данные</a:t>
            </a:r>
          </a:p>
        </p:txBody>
      </p:sp>
      <p:graphicFrame>
        <p:nvGraphicFramePr>
          <p:cNvPr id="5" name="Схема 4"/>
          <p:cNvGraphicFramePr/>
          <p:nvPr>
            <p:extLst>
              <p:ext uri="{D42A27DB-BD31-4B8C-83A1-F6EECF244321}">
                <p14:modId xmlns:p14="http://schemas.microsoft.com/office/powerpoint/2010/main" val="763639798"/>
              </p:ext>
            </p:extLst>
          </p:nvPr>
        </p:nvGraphicFramePr>
        <p:xfrm>
          <a:off x="695400" y="1196752"/>
          <a:ext cx="1029714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46231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ED31CC-32C3-46FE-8AF3-2FBA38004D43}"/>
              </a:ext>
            </a:extLst>
          </p:cNvPr>
          <p:cNvSpPr txBox="1">
            <a:spLocks/>
          </p:cNvSpPr>
          <p:nvPr/>
        </p:nvSpPr>
        <p:spPr>
          <a:xfrm>
            <a:off x="143339" y="116632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cap="all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выходные </a:t>
            </a:r>
            <a:r>
              <a:rPr lang="ru-RU" sz="36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данные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00" y="1484784"/>
            <a:ext cx="7305675" cy="9715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400" y="2871035"/>
            <a:ext cx="10869420" cy="93012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400" y="4234873"/>
            <a:ext cx="5667375" cy="122872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400" y="5897316"/>
            <a:ext cx="4657725" cy="733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5400" y="1110256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Древо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695400" y="2501703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Заявки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695400" y="3802985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Оборудование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95400" y="552615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Клиенты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94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ED31CC-32C3-46FE-8AF3-2FBA38004D43}"/>
              </a:ext>
            </a:extLst>
          </p:cNvPr>
          <p:cNvSpPr txBox="1">
            <a:spLocks/>
          </p:cNvSpPr>
          <p:nvPr/>
        </p:nvSpPr>
        <p:spPr>
          <a:xfrm>
            <a:off x="143339" y="116632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cap="all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Входные Данные</a:t>
            </a:r>
            <a:endParaRPr lang="ru-RU" sz="3600" b="1" cap="all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1556792"/>
            <a:ext cx="7520543" cy="453650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2264" y="1508786"/>
            <a:ext cx="2766336" cy="46325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3392" y="6124654"/>
            <a:ext cx="2952328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Создание заявки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72264" y="6309318"/>
            <a:ext cx="2766336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Изменение оборудования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179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394D5E-0DBA-4150-9B82-4FE42E1F486B}"/>
              </a:ext>
            </a:extLst>
          </p:cNvPr>
          <p:cNvSpPr txBox="1">
            <a:spLocks/>
          </p:cNvSpPr>
          <p:nvPr/>
        </p:nvSpPr>
        <p:spPr>
          <a:xfrm>
            <a:off x="256536" y="24036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Функциональные возможности приложения</a:t>
            </a:r>
          </a:p>
        </p:txBody>
      </p:sp>
      <p:graphicFrame>
        <p:nvGraphicFramePr>
          <p:cNvPr id="7" name="Схема 6"/>
          <p:cNvGraphicFramePr/>
          <p:nvPr>
            <p:extLst>
              <p:ext uri="{D42A27DB-BD31-4B8C-83A1-F6EECF244321}">
                <p14:modId xmlns:p14="http://schemas.microsoft.com/office/powerpoint/2010/main" val="1443324806"/>
              </p:ext>
            </p:extLst>
          </p:nvPr>
        </p:nvGraphicFramePr>
        <p:xfrm>
          <a:off x="119336" y="1248172"/>
          <a:ext cx="1194651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732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E39F08-DD89-4932-B5F4-E3A1DEEA51DD}"/>
              </a:ext>
            </a:extLst>
          </p:cNvPr>
          <p:cNvSpPr txBox="1">
            <a:spLocks/>
          </p:cNvSpPr>
          <p:nvPr/>
        </p:nvSpPr>
        <p:spPr>
          <a:xfrm>
            <a:off x="143339" y="116632"/>
            <a:ext cx="11809312" cy="12241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cap="all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Интерфейс </a:t>
            </a:r>
            <a:r>
              <a:rPr lang="ru-RU" sz="3600" b="1" cap="all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ПРОГРАММЫ</a:t>
            </a:r>
            <a:endParaRPr lang="ru-RU" sz="3600" b="1" cap="all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55" y="1353468"/>
            <a:ext cx="5760640" cy="3309304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566" y="1353468"/>
            <a:ext cx="5325124" cy="3309304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0382" y="4941168"/>
            <a:ext cx="7515225" cy="1790700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6074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7296fdf671f4966c01e85f013725b1b805ab384"/>
</p:tagLst>
</file>

<file path=ppt/theme/theme1.xml><?xml version="1.0" encoding="utf-8"?>
<a:theme xmlns:a="http://schemas.openxmlformats.org/drawingml/2006/main" name="Тема Office">
  <a:themeElements>
    <a:clrScheme name="Модульная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6617</TotalTime>
  <Words>241</Words>
  <Application>Microsoft Office PowerPoint</Application>
  <PresentationFormat>Широкоэкранный</PresentationFormat>
  <Paragraphs>132</Paragraphs>
  <Slides>13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Cambria Math</vt:lpstr>
      <vt:lpstr>Corbel</vt:lpstr>
      <vt:lpstr>Times New Roman</vt:lpstr>
      <vt:lpstr>Тема Office</vt:lpstr>
      <vt:lpstr>   Разработка автоматизированной   системы по поставке и управлению оборудованием провайдера Дипломная работа  </vt:lpstr>
      <vt:lpstr>Цель и задачи</vt:lpstr>
      <vt:lpstr>Назначение и область применения</vt:lpstr>
      <vt:lpstr>модель базы данных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presentation-creation.ru</Company>
  <LinksUpToDate>false</LinksUpToDate>
  <SharedDoc>false</SharedDoc>
  <HyperlinkBase>https://presentation-creation.ru/powerpoint-templates.html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</dc:title>
  <dc:creator>obstinate</dc:creator>
  <dc:description>Шаблон презентации с сайта https://presentation-creation.ru/</dc:description>
  <cp:lastModifiedBy>Никита Величко</cp:lastModifiedBy>
  <cp:revision>1157</cp:revision>
  <dcterms:created xsi:type="dcterms:W3CDTF">2018-02-25T09:09:03Z</dcterms:created>
  <dcterms:modified xsi:type="dcterms:W3CDTF">2023-05-25T12:51:52Z</dcterms:modified>
</cp:coreProperties>
</file>

<file path=docProps/thumbnail.jpeg>
</file>